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7" r:id="rId3"/>
    <p:sldId id="263" r:id="rId4"/>
    <p:sldId id="261" r:id="rId5"/>
    <p:sldId id="258" r:id="rId6"/>
    <p:sldId id="259" r:id="rId7"/>
    <p:sldId id="264" r:id="rId8"/>
    <p:sldId id="26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761"/>
  </p:normalViewPr>
  <p:slideViewPr>
    <p:cSldViewPr>
      <p:cViewPr varScale="1">
        <p:scale>
          <a:sx n="87" d="100"/>
          <a:sy n="87" d="100"/>
        </p:scale>
        <p:origin x="1824" y="2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18/10/17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 advClick="0" advTm="5000">
    <p:push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18/10/17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 advClick="0" advTm="5000">
    <p:push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18/10/17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 advClick="0" advTm="5000">
    <p:push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18/10/17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 advClick="0" advTm="5000">
    <p:push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18/10/17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 advClick="0" advTm="5000">
    <p:push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18/10/17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 advClick="0" advTm="5000">
    <p:push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18/10/17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 advClick="0" advTm="5000">
    <p:push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18/10/17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 advClick="0" advTm="5000">
    <p:push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18/10/17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 advClick="0" advTm="5000">
    <p:push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18/10/17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 advClick="0" advTm="5000">
    <p:push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18/10/17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 advClick="0" advTm="5000">
    <p:push dir="d"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3.jpeg"/><Relationship Id="rId1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D3E5C67D-AD48-4F88-9A05-A1E24339388A}" type="datetimeFigureOut">
              <a:rPr lang="en-AU" smtClean="0"/>
              <a:t>18/10/17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 advClick="0" advTm="5000">
    <p:push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Relationship Id="rId3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Relationship Id="rId3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4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4" Type="http://schemas.openxmlformats.org/officeDocument/2006/relationships/image" Target="../media/image20.jpeg"/><Relationship Id="rId5" Type="http://schemas.openxmlformats.org/officeDocument/2006/relationships/image" Target="../media/image21.jpeg"/><Relationship Id="rId6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4" Type="http://schemas.openxmlformats.org/officeDocument/2006/relationships/image" Target="../media/image25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-612576" y="2348881"/>
            <a:ext cx="5544617" cy="2088230"/>
          </a:xfrm>
        </p:spPr>
        <p:txBody>
          <a:bodyPr>
            <a:noAutofit/>
          </a:bodyPr>
          <a:lstStyle/>
          <a:p>
            <a:r>
              <a:rPr lang="en-AU" dirty="0" smtClean="0"/>
              <a:t>Our GCCC </a:t>
            </a:r>
            <a:br>
              <a:rPr lang="en-AU" dirty="0" smtClean="0"/>
            </a:br>
            <a:r>
              <a:rPr lang="en-AU" dirty="0" smtClean="0"/>
              <a:t>Sponsor Child - </a:t>
            </a: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>Lawrence</a:t>
            </a:r>
            <a:endParaRPr lang="en-AU" dirty="0"/>
          </a:p>
        </p:txBody>
      </p:sp>
      <p:pic>
        <p:nvPicPr>
          <p:cNvPr id="10" name="Content Placeholder 5" descr="Lawrence May 2014.jpg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45"/>
          <a:stretch/>
        </p:blipFill>
        <p:spPr>
          <a:xfrm>
            <a:off x="3491880" y="1052736"/>
            <a:ext cx="4392488" cy="5087218"/>
          </a:xfrm>
        </p:spPr>
      </p:pic>
    </p:spTree>
    <p:extLst>
      <p:ext uri="{BB962C8B-B14F-4D97-AF65-F5344CB8AC3E}">
        <p14:creationId xmlns:p14="http://schemas.microsoft.com/office/powerpoint/2010/main" val="3160207720"/>
      </p:ext>
    </p:extLst>
  </p:cSld>
  <p:clrMapOvr>
    <a:masterClrMapping/>
  </p:clrMapOvr>
  <p:transition spd="slow" advClick="0" advTm="5000">
    <p:push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3808" y="817582"/>
            <a:ext cx="5216460" cy="1747322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Building a future for children in Zimbabwe</a:t>
            </a:r>
            <a:endParaRPr lang="en-AU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764704"/>
            <a:ext cx="2088232" cy="22322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3717032"/>
            <a:ext cx="3272874" cy="16356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1960" y="2565400"/>
            <a:ext cx="4064000" cy="3652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614665"/>
      </p:ext>
    </p:extLst>
  </p:cSld>
  <p:clrMapOvr>
    <a:masterClrMapping/>
  </p:clrMapOvr>
  <p:transition spd="slow" advClick="0" advTm="5000">
    <p:push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data:image/png;base64,iVBORw0KGgoAAAANSUhEUgAAAlgAAAFzCAYAAADi5Xe0AAAgAElEQVR4Xu3df4wdVf3/8SN0u7RriyRiwj8aC8SatjFkSUwswR81YP/AoAlYoKWbVGmsaUBTYENYWlqtlf4gYMqyi8hWE22IWGhKUowSMfxjpKbgipiY8Jc/GmgaG2j8o9IPZ/ye+z07nbn3PXfOzHnP3Of+o+yeOec9j3Pu7KtnZu/9wLn3vwxfCCCAAAIIIIAAAsEEPkDACmZJRwgggAACCCCAQCJAwGIh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aujt79qz5whe+YJ544gnziU98QktZ1IEAAggggMBACBCwWjjNe/fuNVu2bOmc2Y9+9COzYcOGzDO1Qeyaa64xb775pvnd736XGcYkbf74xz+a0dHRXM1f//rXZtWqVcnP0239n/kdvPfee+Zb3/qWefzxx83NN99sfvKTn5jh4eFOE3eeH/vYx8yf//xnMzIy0prZdOa///3vM8/pIx/5yHnz9fe//z0x/utf/2qyTPw+x8fHzfe///05fTtP/2fptZRVjL++etXgH59eB1k1S8bfvXu3sTWcOnWqq4kb266ln/70p2b+/Plz1mMb11FrXhCcCAINFCBgNXDSupWc9wspL2S59lm/sN04kjbSgJXXLi9k+e39Nv4v8m4BsqnT20/AOnTokPnqV7/aOeW0abrP9M9DBKxeNbji0u3c99Mhp0zA6nasv97dGiNgNfXVQt0I6BQgYOmcl76qcqHD/kv+N7/5jdm0aZP5xje+YW6//fZkB8j/V3t6JykvYPkBp1sIyyrY/YJzY8+bN6+zI+VCkftFm1VfOuBl9dPtuL4QlRzkh6G88Jm12/fLX/7SfPOb3zQPPvigSe9SpQNW2i4rYPlj+Osra7fT7Th2q8H25+9MunXg15YXmPPGz/q+JJi785+dnU12XwlYShY/ZSDQEgECVksm0p6G+0XzqU99yjz11FPmS1/6Uu4zWP4vOXtsVniStMnjy9oV8H8R/va3vzWf/OQnOzX/5z//yb3N5+9W2bBxySWXJL8Qe90myzqvvOAi3cVI74r4IcW/lbpnz54k2Po1pndtJLdu7S1CScDy537Xrl1m9erVJm2atSvm11AkYL344otm2bJlc6ZfUkNewLLf73f8dMC68sorzwvyfqF2Hg4ePNj5B4c7vtsabNFlglNBAIGaBAhYNUHXMYz/C/Q73/mO+cMf/pAbsNwv+8nJSTMzM5P5DJakTdZ5Ze1Q+AHQ/iL705/+ZBYtWmQkz3fZY10t9haYPe7AgQPn7dB0u03pQkqZgJV3y8ntFGUFGBfAfvjDH855Ls655YWsojtYzsfW8r3vfa8TMPxw5vf54x//2PzgBz+YE8KKBJxf/epXxgb5dHCx89OtBtfet5TuHPlByh8/HbA++MEPJs+iZT2TlbVe/WCY3uWt43XLGAgg0E4BAlbL5jUrZKR/iad3uuxfG6Yfcpe0KbJ7Zdv6u0SvvfaaWbx4cSdg9dqpSYeX9C/lvAe4XfBw7e1D8vah/vR4vXawXP//+te/Ojtt6WP8vv3bc1k7JFn9+Z69nsHy59QPtC5Q+YHLPcyeDm2nT59OntlytZYJWNIa3DnmnV+33bqiAUu6I+VqsWuEgNWyCyKng0BEAQJWRPyqhk7f2rPjZD2/ZH+Zffaznz3vrwjTvyyz2uTVnrd7VTZg+cfb/5/+RZx3mycdKty5FA1Y/vn6tyzt96XhLc8sK1QUCVhZ594t1LlzT8/rkSNHkl22rL8wtLXnBRz/Z36okdx6y3rYXfIMlmQHq2jA+vznP3/eX1ZW9RqlXwQQaL8AAaulc+zeB2vr1q3J7SJ3u+Tdd99Nnl9K39byd7Dczky3Nnls3R6E9n/hFr1FmP4Fn37IOm8HKh341q9f39cOlh0/7xZhOmCldwPz/mLOGfYKWL2ewZL2n3Xb0d/p+vCHP9x3wJLWkLdu/NrybhkW3cGS3iJ0a+RDH/oQAaul10NOC4EYAgSsGOoVjemHjOPHj5svf/nLyTNYbmfC/qK23/ffIytdig1V7hdtXpl5Oxz+LlPWX/f1+5C7q0Ma3vz3xAq1g5X1V2nue+5cL7jggsz3FJP8pWTaWvoMVtZuZdac2tuEWX1mHV90B6tIDf4aSQepXn+lKA1YvR5yt/Nmb43668SGZxuw8t4vrqKXLN0igECLBQhYLZpc/xeofXj9Zz/7mXnsscfM17/+9c4zVi5sdQtPZQJWt+d4sm4fFgkf3X4BS5/BWrBgQecBcBck/Lrydk+y6ky/DUVewEr/FaR9AFv6zFevZ9O6mXR7RqzbG78WDVhFarBvBpv3lgzp5+XSbxwrDVj2kwv8HbW8909r61t8tOiSxqkg0GgBAlajp+/84vNu1eT90pT8FV9Wm6xfqt2ev3KVFn2jUf8Me+1wSP6KsNutPvuzvIDVre9etwi7jVn2rwi7BVTp7l26vqIBq0gN7t38u91SLPsMlvtoKOkbjUqeFWvZZYLTQQCBGgQIWDUg1z1EP++3VPSjcnoFrG7PDUk/Kift1itg2fbpB9Al7+9lA5J924fPfe5zXd9s0ne1x9jbrfa9xpzd5Zdf3vVjh/r5CKNuO1iSQOvvKO7YsSPz+bO0W5GAVbQG/+N5JH/xmhewuz3k7n/2Zno92P7SO1cErLqvUIyHwGAIELBaOs/uIfcqP+y5jjFaOj2cFgIIIIBAywUIWC2f4CpPL/2O2FWORd8IIIAAAgg0SYCA1aTZUlQru1eKJoNSEEAAAQTUCRCw1E0JBSGAAAIIIIBA0wUIWE2fQepHAAEEEEAAAXUCBCx1U0JBCCCAAAIIINB0AQJW02eQ+hFAAAEEEEBAnQABS92UUBACCCCAAAIINF2AgNX0GaR+BBBAAAEEEFAnQMBSNyUUhAACCCCAAAJNFyBgNX0GqR8BBBBAAAEE1AkQsNRNCQUhgAACCCCAQNMFCFhNn0HqRwABBBBAAAF1AgQsdVNCQQgggAACCCDQdAECVtNnkPoRQAABBBBAQJ0AAUvdlFAQAggggAACCDRdgIDV9BmkfgQQQAABBBBQJ0DASk3JiRMnzObNm82TTz5pFi1alPz07NmzZu3atebkyZNm6dKlZt++fWZoaKjnz/yuQ/ShbvVQEAIIIIAAAghkChCwPJbZ2Vnz7W9/2wwPD5uf//znScA6d+6cmZiYMKtXrzYrV640R48eNcePHzfj4+Ndf+Zrh+iD9YsAAggggAACzREgYP2/uZqenjaHDh0y999/v3nkkUc6O1h252nDhg1mcnLSLFy40LgdrpmZGTN//vzcn9m27itEH81ZUlSKAAIIIIAAAgSs1BpI3yK0/71nzx6zc+fO5LagDUtjY2Nm+/btZmRkJPdnS5Ys6fQcog+WKgIIIIAAAgg0R4CA1SNg2duGU1NTneeu/IB15syZ3J/5AStEH5IldezYMUkz2iCAAAIIKBYYHR0tVN3VG4td+1+ZKtZ/oWJo3BEgYLGDxcsBAQQQQKDBAgQsnZNHwOoRsEI8PxWiD53Lh6oQQAABBGILELBiz0D2+ASsHgHL/QXg8uXLzZo1azL/ijDrZ363IfrQuXyoCgEEEEAgtgABK/YMELBEMxDqfbD8vza0f1HI+2CJ+GmEAAIIIFBQgIBVEKym5uxg1QTNMAgggAACCFQhQMCqQrV8nwSs8ob0gAACCCCAQDQBAlY0+q4DE7B0zgtVIYAAAgggIBIgYImYam9EwKqdnAERQAABBBAIJ0DACmcZsicCVkhN+kIAAQQQQKBmAQJWzeDC4QhYQiiaIYAAAgggoFGAgKVxVowhYOmcF6pCAAEEEEBAJEDAEjHV3oiAVTs5A/oCRS8MUj0+a0sqRTsEEEAAgSoECFhVqNKnWICAJaaiIQIIIIBAgwQIWA2arDaWSsBq46xyTggggAACBCzWQFQBAlZUfgZHAAEEEKhIgIBVESzdygQIWDInWiGAAAIINEuAgNWs+WpdtQSs1k0pJ4QAAggg8L4AAYtlEFWAgBWVn8ERQAABBCoSIGBVBEu3MgEClsyJVggggAACzRIgYDVrvlpXLQGrdVPKCSGAAAIIcIuQNRBbgIAVewYYHwEEEECgCgF2sKpQpU+xAAFLTEVDBBBAAIEGCRCwGjRZbSyVgNXGWeWcEEAAAQQIWKyBqAIErKj8DI4AAgggUJEAAasiWLqVCRCwZE60QgABBBBolgABq1nz1bpqCVitm1JOCAEEEEDgfQECFssgqgABKyo/gyOAAAIIVCRAwKoIlm5lAgQsmROtEEAAAQSaJUDAatZ8ta5aAlbrppQTQgABBBDgFiFrILYAASv2DDA+AggggEAVAuxgVaFKn2IBApaYioYIIIAAAg0SIGA1aLLaWCoBq42zyjkhgAACCBCwWANRBQhYUfkZHAEEEECgIgECVkWwdCsTIGDJnGiFAAIIINAsAQJWs+arddUSsFo3pZwQAggggMD7AgQslkFUAQJWVH4GRwABBBCoSICAVREs3coECFgyJ1ohgAACCDRLgIDVrPlqXbUErNZNKSeEAAIIIMAtQtZAbAECVuwZYHwEEEAAgSoE2MGqQpU+xQIELDEVDRFAAAEEGiRAwGrQZLWxVAJWG2eVc0IAAQQQIGCxBqIKELCi8jM4AggggEBFAgSsimDpViZAwJI50QoBBBBAoFkCBKxmzVfrqiVgtW5KOSEEEEAAgfcFCFgsg6gCBKyo/AyOAAIIIFCRAAGrIli6lQkQsGROtEIAAQQQaJYAAatZ89W6aglYrZtSTggBBBBAgFuErIHYAgSs2DPA+AgggAACVQiwg1WFKn2KBQhYYioaIoAAAgg0SICA1aDJamOpBKw2zirnhAACCCBAwGINRBUgYEXlZ3AEEEAAgYoECFgVwdKtTICAJXOiFQIIIIBAswQIWD3m6+jRo2bv3r3ntdq2bZtZuXKlSf98eHjYPP3002bhwoVzjjl79qxZu3atOXnypFm6dKnZt2+fGRoaStp0+1mzllPxaglYxc04AgEEEEBAvwABq+Aczc7OmqmpqU5Amp6eNsuWLUvCVt7XuXPnzMTEhFm9enUnlB0/ftyMj4+bbj8rWFojmxOwGjltFI0AAggg0EOAgFVgididprGxMbN9+3azZMmSJBxt3bo1+Z7977wve9yGDRvM5ORksrN14sQJs3nzZjMzM2Pmz5+f+7P0LliBUhvTlIDVmKmiUAQQQACBAgIErAJY9nag23myh/m39lw37tah360NVHv27DE7d+5Mbgv6QW1kZCT3Z91CW4GyVTclYKmeHopDAAEEEOhTgIAlhEvvXtnDbHDatGmT2b17d9cdrfRtRb+vM2fOzLnlmDWOsERz7NgxaVM17TZOV1PK1B3V9EuvCCCAQNUCo6OjVQ9B/zUIELCEyOmQlHdY1jNZ7GDlI7ODJVyANEMAAQQQaJQAAUs4XTY4LV682KxZs6brEVkBi2ewCFjCZUYzBBBAAIGWCBCwBBOZ9zB7elfLtrMPwN99991z3qbB/aXg8uXLk4DmP8vV7WeC0hrfhB2sxk8hJ4AAAgggkCFAwBIsi27PRfnvgzVv3jyzf//+5Hks/y8F7V8D8j5Y2dAELMECpAkCCCCAQOMECFiNm7J2FUzAatd8cjYIIIAAAv8TIGCxEqIKELCi8jM4AggggEBFAgSsimDpViZAwJI50QoBBBBAoFkCBKxmzVfrqiVgtW5KOSEEEEAAAW4RsgZiCxCwYs8A4yOAAAIIVCHADlYVqvQpFiBgialoiAACCCDQIAECVoMmq42lErDaOKucEwIIIIAAAYs1EFWAgBWVn8ERQAABBCoSIGBVBEu3MgEClsyJVgiEFOB1F1KTvhDIFiBgsTKiCnChj8rP4AMqwOtuQCee065VgIBVKzeDpQW40LMmEKhfgNdd/eaMOHgCBKzBm3NVZ8yFXtV0UMyACPC6G5CJ5jSjChCwovIzOBd61gAC9QvwuqvfnBEHT4CANXhzruqMudCrmg6KGRABXncDMtGcZlQBAlZUfgbnQs8aQKB+AV539Zsz4uAJELAGb85VnTEXelXTQTEDIsDrbkAmmtOMKkDAisrP4FzoWQMI1C/A665+c0YcPAEC1uDNuaoz5kKvajoaXwzrSTaFOMmcaIVAGQECVhk9ji0twIW+NCEdeAKsJ9lywEnmRCsEyggQsMrocWxpAS70pQnpgIBVeA3wuitMxgEIFBYgYBUm44CQAlzoQ2rSF+tJtgZwkjnRCoEyAgSsMnocW1qAC31pQjpgB6vwGuB1V5iMAxAoLEDAKkzGASEFuNCH1KQv1pNsDeAkc6IVAmUECFhl9Di2tAAX+tKEdMAOVuE1wOuuMBkHIFBYgIBVmIwDQgpwoQ+pSV+sJ9kawEnmRCsEyggQsMrocWxpAS70pQnpgB2swmuA111hMg5AoLAAAaswGQeEFOBCH1KTvlhPsjWAk8yJVgiUESBgldHj2NICXOhLE9IBO1iF1wCvu8JkHIBAYQECVmEyDggpwIU+pCZ9sZ5kawAnmROtECgjQMAqo8expQW40JcmpAN2sAqvAV53hck4AIHCAgSswmQcEFKAC31ITfpiPcnWAE4yJ1ohUEaAgFVGj2NLC3ChL01IB+xgFV4DvO4Kk3EAAoUFCFiFyTggpAAX+pCa9MV6kq0BnGROtEKgjAABq4wex5YW4EJfmpAO2MEqvAZ43RUm4wAECgsQsAqTcUBIAS70ITXpi/UkWwM4yZxohUAZAQJWGT2OLS3Ahb40IR2wg1V4DfC6K0zGAQgUFiBgFSbjgJACXOhDatIX60m2BnCSOdEKgTICBKwyehxbWoALfWlCOmAHq/Aa4HVXmIwDECgsQMAqTMYBIQW40IfUpC/Wk2wN4CRzohUCZQQIWGX0OLa0ABf60oR0wA5W4TXA664wGQcgUFiAgFWYjANCCnChD6lJX6wn2RrASeZEKwTKCBCwyuhxbGkBLvSlCemAHazCa4DXXWEyDkCgsAABqzAZB4QU0Hih11hTSPM298XcyWYXJ5kTrRAoI0DAKqPHsaUFNF7oNdZUGnpAOmDuZBONk8yJVgiUESBgldHj2NICGi/0GmsqDT0gHTB3sonGSeZEKwTKCBCwyuhxbGkBjRd6jTWVhh6QDpg72UTjJHOiFQJlBAhYZfQ4trSAxgu9xppKQw9IB8ydbKJxkjnRCoEyAgSsMnocW1pA44VeY02loQekA+ZONtE4yZxohUAZAQKWQO/o0aNm7969nZbDw8Pm6aefNgsXLjRnz541a9euNSdPnjRLly41+/btM0NDQ+f12q2dtA9BqY1rovFCr7Gmxk1spIKZOxk8TjInWiFQRoCAJdCbnp42y5YtMytXrpzT+ty5c2ZiYsKsXr06+ZkNYsePHzfj4+PidtI+BGU2sonGC73Gmho5uRGKZu5k6DjJnGiFQBkBAlYPPRuAtm7dasbGxsySJUvmtLY7Txs2bDCTk5PJbtaJEyfM5s2bzczMTPLf7qtbu/nz54v6KDPJmo/VeKHXWJPmOdRUG3Mnmw2cZE60QqCMAAGrh55/+8413bZtW7JjZQPVnj17zM6dO5PbgratDWLbt2+fE8a6tRsZGRH1UWaSNR+r8UKvsSbNc6ipNuZONhs4yZxohUAZAQJWDz0bjjZt2mR2796dhCZ/R+vMmTNmamqq89xVXsCanZ3NbSftQzLJx44dkzRT1WbjdDXlTN3Rf78aa+r/bAbrSOZONt84yZxitRodHY01NOMGFCBg9YHpnsm64oorRLtP7GDlI2v8l7TGmvpYppUfotFJY02VT0QfA+DUBxqHIFBQgIBVEMw2dwHr05/+tOj5KZ7BImBZgVem2vWvUo2/pDXW1MclpvJDcKqcmAEQMASsHosgfXvP3iK0z1jdfffdZsGCBclfES5fvtysWbOm518RZrVzf0XYq4+2rlWNF3qNNWmcf41OGmti7jQKUBMC1QsQsATG/vtgzZs3z+zfv7/zEHvee1il/6KQ98HKhtb4C1FjTYJlWnsTjU4aa6p9YgQD4iRAogkCJQUIWCUBObycgMYLvcaayilXc7RGJ401VaNfrlecyvlxNAISAQKWRIk2lQlovNBrrKmyCSjRsUYnjTWVIK7sUJwqo6VjBDoCBCwWQ1QBjRd6jTVFnaScwTU6aayJudMoQE0IVC9AwKremBG6CGj8haixJo2LSKOTxpqYO40C1IRA9QIErOqNGYGAlQjwNg2yl0IZJwKWzBgnmROtECgjQMAqo8expQU0Xug11lQauoIONDpprKkC+tJd4lSakA4Q6ClAwOpJRIMqBTRe6DXWVOUc9Nu3RieNNfXrW+VxOFWpS98I/E+AgMVKiCqg8UKvsaaok5QzuEYnjTUxdxoFqAmB6gUIWNUbM0IXAY2/EDXWpHERaXTSWBNzp1FAVhPrSeZEq2wBAhYrI6qAxguYxpqiThI7WPyBgnABlvkDBeEQtTbjWlArd+sGI2C1bkqbdUIaL2Aaa9I4qxqdNNbE3GkUkNXEepI50YodLNaAQgGNFzCNNSmcOqPRSWNNzJ1GAVlNrCeZE60IWKwBhQIaL2Aaa1I4dQQsjZMirIk1LoPCSeZEKwIWa0ChgMYLmMaaFE4dAUvjpAhrYo3LoHCSOdGKgMUaUCig8QKmsSaFU0fA0jgpwppY4zIonGROtCJgsQYUCmi8gGmsSeHUEbA0ToqwJta4DAonmROtCFisAYUCGi9gGmtSOHUELI2TIqyJNS6DwknmRCsCFmtAoYDGC5jGmhROHQFL46QIa2KNy6BwkjnRioDFGlAooPECprEmhVNHwNI4KcKaWOMyKJxkTrQiYLEGFApovIBprEnh1BGwNE6KsCbWuAwKJ5kTrQhYrAGFAhovYBprUjh1BCyNkyKsiTUug8JJ5kQrAhZrQKGAxguYxpoUTh0BS+OkCGtijcugcJI50YqAxRpQKKDxAqaxJoVTR8DSOCnCmljjMiicZE60ImCxBhQKaLyAaaxJ4dQRsDROirAm1rgMCieZE60IWKwBhQIaL2Aaa1I4dQQsjZMirIk1LoPCSeZEKwIWa0ChgMYLmMaaFE4dAUs4KRrXk8aahJy1NsOpVu7WDfaBc+9/te6sOKHGCGi8gGmsSeOEanSiJtlK0egkq7zeVjjV69220QhYbZvRhp2PxguYxpo0TqtGJ2qSrRSNTrLK622FU73ebRuNgNW2Ge1yPhovFtTU3AXI3MnmDieZk8ZWGudOoxM1ZQsQsAZoZWi8WFBTcxcgcyebO5xkThpbaZw7jU7URMAa+DWg8WJBTc1dlsydbO5wkjlpbKVx7jQ6URMBa+DXgMaLBTU1d1kyd7K5w0nmpLGVxrnT6ERNBKyBXwMaLxbU1NxlydzJ5g4nmZPGVhrnTqMTNRGwBn4NaLxYUFNzlyVzJ5s7nGROGltpnDuNTtREwBr4NaDxYkFNzV2WzJ1s7nCSOWlspXHuNDpREwFr4NeAxosFNTV3WTJ3srnDSeaksZXGudPoRE0ErIFfAxovFtTU3GXJ3MnmDieZk8ZWGudOoxM1EbAGfg1ovFhQU3OXJXMnmzucZE4aW2mcO41O1ETAGvg1oPFiQU2yZYkTTmmBV6ZGZSgZrTSup75PpsIDcaoQdwC65p3cB2CS3SlqvFhQk2wB4oQTAUu2BkK20vi6C3l+9FWtAAGrWl9VvWu8WFCTbInghBMBS7YGQrbS+LoLeX70Va0AAataX1W9a7xYUJNsieCEEwFLtgZCttL4ugt5fvRVrQABq1pfVb1rvFhQk2yJ4IQTAUu2BkK20vi6C3l+9FWtAAGrWl9VvWu8WFCTbInghBMBS7YGQrbS+LoLeX70Va0AAataX1W9a7xYUJNsieCEEwFLtgZCttL4ugt5fvRVrQABq1pfVb1rvFhQk2yJ4IQTAUu2BkK20vi6C3l+9FWtAAGrWl9VvWu8WFCTbInghBMBS7YGQrbS+LoLeX70Va0AAataX1W9a7xYUJNsieCEEwFLtgZCttL4ugt5fvRVrQABS+B74sQJs3HjRvPuu+8mrbdt22ZWrlyZ/P+jR4+avXv3dnoZHh42Tz/9tFm4cOGcns+ePWvWrl1rTp48aZYuXWr27dtnhoaGkjbdfiYoT9xE48WCmmTThxNOBCzZGgjZSuPrLuT50Ve1AgSsHr42/IyNjZnt27ebJUuWGBu2Nm3aZHbv3p389/T0tFm2bFkncGV1d+7cOTMxMWFWr16dtLOh7Pjx42Z8fNx0+1noqdd4saAm2SzjhBMBS7YGQrbS+LoLeX70Va0AAUmazCUAABgkSURBVKuH7+zsrDly5EgShtyXC1Wf+cxnzNatW5MAZsNW3pcNaRs2bDCTk5PJzpYNaZs3bzYzMzNm/vz5uT9L74KVXQoaLxbUJJtVnHAiYMnWQMhWGl93Ic+PvqoVIGAV9PV3tD760Y92bvu5bvzbh+57NlDt2bPH7Ny5M7kt6PcxMjKS+7Nuoa1g2UlzjRcLapLNJE44EbBkayBkK42vu5DnR1/VChCwCvi623nLly83a9asOe92of151o6W3QWbmprqPHflB6wzZ87k/qxowDp27FjXs9k4XeBkCzSduqNA41RTapLZ4YRTWqBtrzvZDNfbKtbrbnR0tN4TZbRKBAhYQlb3IPqNN96YhKu8r6xnstjBykfW+C9EapK9KHDCKeSumkyz3lYa13i9AoxWRoCAJdBzf0V49913d32Y3XaVFbB4BouAZQVemer/X6UaL/TUJLh4vN8EJ5mTxlYa506jEzVlCxCweqyMbuEqfevP3iK0f21og5j/gHr61mLWXxG6247+z0IvWo0XC2qSzTJOOIXcLdK4nmQzXG8rnOr1bttoBKweM5p+nyvX3D3M7v983rx5Zv/+/Z23c3B/KWjDFu+DlQ2t8QJGTbLLHE44hQx9Ms16W2lc4/UKMFoZAQJWGb2GHavxYkFNskWEE04hw4zG9SSb4Xpb4VSvd9tGI2C1bUa7nI/GiwU1yRYg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i1PWCxxmVrnFbNESBgNWeuSlfKBUxGiBNOhBn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auk+tmzZ83atWvNyZMnzdKlS82+ffvM0NDQeb12ayfto2SphuAgE8QJJ4KDbA3gVL9TfyNyVAwBAlYJ9XPnzpmJiQmzevVqs3LlSnP06FFz/PhxMz4+PqfXbu2kfZQos3MowUGmiBNOBAfZGsCpfqf+RuSoGAIErBLqdudpw4YNZnJy0ixcuNCcOHHCbN682czMzCT/7b66tZs/f76ojxJlErAK4hGwZGA44UTAkq2BkE79jchRMQQIWCXUbaDas2eP2blzZ3Jb0AapsbExs337drNkyZJOz93ajYyMiPooUSYBqyAewUEGhhNOIYMD60m2nmjVHAECVom5mp2dNVNTU53nrvICVrd2Z86cEfUhKfPqq6+WNKMNAggggIBigVdeeUVxdZQmFSBgSaUy2jVtB6vEqXIoAggggAACCBQQIGAVwEo3bdozWCVOlUMRQAABBBBAoIAAAasAVrqp+wvA5cuXmzVr1vT8K8KsdtI+SpTJoQgggAACCCBQswABqyR43ntYpf+iUMP7YJU8VQ5HAAEEEEAAAaEAAUsIRTMEEEAAAQQQQEAqQMCSStEOAQQQQAABBBAQChCwhFBtavbee++ZLVu2mOeee+6807r22mvN9PR05+N+/vnPf5pbb73VHD582CxatKhShv3795sVK1YYW4P9eu2118xXvvIV89RTT8353qFDh5J30L/33nvNxo0bzRVXXFFZXRprkszf22+/ndi99dZbiY1vWAWWRidqks00Ts11klVOq1gCBKxY8krGdQHq+eefn/Pu837Aufjii81LL71UecA6cuSIOXXqlFm3bl2iY//79ddfN5dddtmc79k2t912Wy0BS2NN/tLJmr///ve/5oYbbjCPPvpoEj5tm5tuuin5hIGqwqhGJ2qSXWRwaq6TrHJaxRIgYMWSVzJuXsCy/6q1HwH02GOPma1bt9ayg2Vr2bFjh3nkkUfMhRdemAQoGxQOHjw453t218q+U77bwbL/3+7I2eDl776FINZYU6+AZXf+7C6fnTf3ld6lCGGTroO5662qcT1RU+95sy00Oskqp1UsAQJWLHkl43bbwXIXlbpuEdqdF3tbywaq4eFhc8899yQfQ2SDwgMPPJB8z/38oosu6gSsF154wSxevLizyxWSVmNNvQJW+vzTO1ohfVxfGp2oSTbTODXXSVY5rWIJELBiySsZV1PAss8WuV0p+xmNBw4cMOPj48btvlx55ZWd77m29hmjVatWVRKu7BRprKlIwHLPa1111VWVGWl10jh31CS78OEkc6KVbgEClu75qbw6TQHLnqx9HsTuRp0+fTr5X/vAu73l9eqrr5pLLrmk84yWCw72oXj7WY+7du3qPJgfGk1jTe4cu82f3Zm4/vrrzfr16ysNV64WjU7UJHs14NRcJ1nltIohQMCKoa5oTG0Byz0/dOmll5rrrruu85C23c2ygct9z/8X7htvvDHn4fjQvBpr6hWw7Lza26kPPfRQ5y8wQ7uk+9PoRE2yWcepuU6yymkVQ4CAFUNd0ZjaApbddbnrrruM/V/7sPvQ0FDnNp3d1Xr44YeTv3b0A5b/wHsVfyWnsaZuAStGuLL1aHSiJtnFBqfmOskqp1UMAQJWDHVFY2oLWO7Wn31riPRfwdn3dnLf8wOWeysC+zB+1ttNlOXWWFO3gGVv99x5553nnXbV74Wl0YmaZKsfp+Y6ySqnVQwBAlYMdcZEAAEEEEAAgVYLELBaPb2cHAIIIIAAAgjEECBgxVBnTAQQQAABBBBotQABq9XTy8khgAACCCCAQAwBAlYMdcZEAAEEEEAAgVYLELBaPb2cHAIIIIAAAgjEECBgxVBnTAQQQAABBBBotQABq9XTm39y7vP97EfR2C/7Ts72nb/990py7+48MTHR+YzAKt7Is9cUuDfOtJ87aN8f6+WXX07ebDTGl3vfsMOHD5tFixYlJbiPpHnzzTeTd02fnp6u7GN77HhNmju3rmzdsefOrRf3nk833nhjbe9y32utpt+7TIOVc3ruuefMggULzLPPPpt8skKsr1jv79brfDVdn3rVys/rFSBg1eutZjR7sTp16lTnM+rsf7/++uvmsssum/M92+a2226LFrBceHnggQeSX4a2zmeeeabyEJM1US4s2F9+L730UhKw0r+sbX3Hjh2b8yapoSe9KXOXfhPbOmwk1u4XddVvvCqpxbVJh+Yix1bV1q/Jrn37KQpV/+OhyLloqEnT9amIHW3rESBg1eOsbhT7y2/Hjh3Jx9FceOGFSYC64YYbzMGDB+d8b+PGjcb/KBr7/7ds2ZKEszoutn6d9mNz7AXN1vnoo4/W+q9p+8tmcnLSPPbYY0l4cjtYth6782fd7K5ar3fGD7EQmjJ36XOtw6aXr61h27Zt5oILLjC33HKLih2s9KcS9DqHOn6eXtd1jFlkjFjXgaw17a6jMa9PRexoW58AAas+a1Uj+RfQ4eFhc88995idO3cm4cHuFtnvueBw0UUXdXawXnjhheRDl9etW1fL+WgJWO5k07cIY9TXlLlLL5DYO1guyNxxxx1JWNZyi9C/xezMYu+uuXV9+eWXJ/+o0HCL0F9PsdeSfz0gYNXyq6CRgxCwGjlt5Yv2/9U8MjJiDhw4YMbHxzvP91x55ZWd77m29hmoVatW1Rau7FlmbcHbOmM9D5IOWOnbFHX8y7opc+f/ErJh/Z133ok2b7YWd2vV3vK2u7BaApZdUzfddJOZmZlJdmU17GilPzA8/Q+J8leg/nuo4zUmrU7b9UlaN+3qESBg1eOschT7C8fuRp0+fTr5X/uMkw0Mr776qrnkkks6z2i554xWrFhhZmdnza5duyp9iDtrG97+grYBz+6u2RrsrcsYD9xq2MFyYaEJc+fPZcxfjOnbqpoCVtbFIfYzWTF2ZqUXSQ3PXvm1+g+5x74+SQ1pV48AAaseZ5WjuL8SvPTSS811112XBBZ7sbC7WfaXt/ue/y/qN954Y87D8XWfWOxnQ9IBK8YzWNa8iXNn644VHPL+As0+j1XX7e4ir5VYTq5Gu67tYwPuH1Mxw3HazdrU+ZhCkXmLfX0qUittqxcgYFVvrHYEezG46667kttw9mF3+5CmC1N2V8v+1ZB9cNsPWP4D73XsIKUv7LGfvUgHLLe7d9VVVyW/qOuqrwlzF+P2qeTFpu1tGtJOtr777rsv2a2N9XYk6TCs5Rahhtun3XZl63r9S9Y5beILELDiz0G0CtwvGvu2A/bhdvdl/4X49ttvd76XvqjV/ddg/nsp1fE+U90mRMP7YNn6mjJ3/s6RlgeltQUsO58anfyH7zW8L5d10rST5q4Tmq5P0X6ZMHCmAAGLhYEAAggggAACCAQWIGAFBqU7BBBAAAEEEECAgMUaQAABBBBAAAEEAgsQsAKD0h0CCCCAAAIIIEDAYg0ggAACCCCAAAKBBQhYgUHpDgEEEEAAAQQQIGCxBhBAAAEEEEAAgcACBKzAoE3vzv/YBy3vfdN007rq9+fOjhn7A4PrOm/GQQABBDQKELA0zkqkmrLeNf2ZZ54x09PTtX72YKTTb/Sw6blLf4Bwo0+O4hFAAIEGChCwGjhpVZWc9QGv9kOWDx48GPUjO6o63zb16z6bMP2O/PYDuu273/OFAAIIIFCvAAGrXm/Vo7GDpXp6ChWn8SNFCp0AjRFAAIGGCxCwGj6Bocv3P38s9uf+hT63Qekv/QHUg3LenCcCCCCgSYCApWk2IteSfm7H3nYaGxszL7/8MrcII8+NdHgXkNevX2/WrVsnPYx2CCCAAAKBBQhYgUGb3J0NVA8//HDnoXZuMzVrNt1fET700EM8d9WsqaNaBBBooQABq4WT2u8psYPVr1z84whX8eeAChBAAAFfgIDFepgjYHex7F8O2q8FCxaYZ5991lxxxRUoKRc4cuSIufPOO8+rkvfCUj5xlIcAAq0VIGC1dmo5MQQQQAABBBCIJUDAiiXPuAgggAACCCDQWgECVmunlhNDAAEEEEAAgVgCBKxY8oyLAAIIIIAAAq0VIGC1dmo5MQQQQAABBBCIJUDAiiXPuAgggAACCCDQWgECVmunlhNDAAEEEEAAgVgCBKxY8oyLAAIIIIAAAq0VIGC1dmo5MQT+v4D9AOh7773XbNy4cc4bx+Z9v5ddv8f16tf93PZ/3333mQceeKDr52CGrKNoX36NF110Ucd3yZIlndr97/OGvdLZpx0C7RAgYLVjHjkLBLoK2M+VtO/Qf/DgwTmBJe/7sTnTn4uZV88//vEP893vftc88sgjZmhoqNay82r0v//222+bHTt2RKmvVgwGQwCB8wQIWCwKBAZAwH5WYdYv+vT3/Y/cufbaazsf/G1Dwy9+8QvzzjvvmFOnTpkHH3zQ7Nq1KwkOf/nLXzofr+Qo/Y/oyevThrt77rnH3HLLLeZrX/ta56OZRkZGkv7eeustc/vtt5utW7ea/fv3m3379iXdp+s6dOhQ0ib9lXXMhRdeOGcnz57XrbfemnwklB3XGV1wwQXm+uuvN2+++WbSbfojh9xnP7oa77jjjuTY8fFxc/PNN3dqt+fh1+dbuHMbgOXHKSIwkAIErIGcdk560ARskMgKIv737S//Z555phOqbEBZvHixWbdunbE/s+HBfTalPe7VV19NfuZ/pXd1uvXpPvfSBQ3b1oY326cde8WKFUmYst8/duxYJ0Sl63LH+HV0O8ad8/3335+EKHsb0o7jn5M/hg1TNoQ9//zzc3b//BrTx/q1u/p8Cxv0tmzZYm688cZkbL4QQKB9AgSs9s0pZ4TAeQJ5HwbtdmdWrlxpbrjhBvPoo492ntHyw9L09HQnbNlj/HDhBkvvhtkdqm59vvDCC3OCkwtFExMTmc+LuXH88JNVR9b0+8e4Z63s7tOqVas6ITEdmOzu07Zt284Lkbb/9PNa7thrrrlmTu3u+3m+ebtvLGEEEGi+AAGr+XPIGSDQVcCGgazdEj8knDlzxjz88MOd3SvboQtYjz/+uLG7Pe4B+ayHwbNuQWY9o+R/74knnjDXXXddJ9D5YcR/Xsy/1edO1N6yS4cZHyHvGLdblN5Zy3vA3fYzOTnZ2blzY/jPrvkPsn/84x/vPOvmf9/62nNKf3GbkBcvAu0VIGC1d245MwQSAckD7n/729/OC1hu1+eLX/zinOe30v3l3ULLCliuT3vLzQ9R/m6X/yyUfb7LD3557fwH3NPjpnfS3PNT9nkyd8vTP6cXX3zxvJ219G1IP1Da57Xcufz73//uWPkPuKfPg6WJAALtFyBgtX+OOcMBF+j2gPuBAweSZ6tsm5tuusnMzMwkO0o2pIyNjZmXX37Z2PDl38ry+7MhIuv5JEverU8/iNhw5Pdpw4gbLx2WbEB78sknM+ty09ztmOHh4c5zV6dPn+4885Ue3537woULk9uh7lk0fwxXY7faXZt0yPMfruftGwb8Bcrpt1aAgNXaqeXEEPifQN4D7v5D5a6du4118cUXJyHGBoysdu4B96xbcf5zS+5Bdtu/32e6Jv+/0w+/+2PY4GN3mOwD5/Z/sx5wt2NlHXP48OFkp2n9+vXJc1V+6LG38PyH9v3js27j+TXaPt2x/vdHR0fn1JdnwTpFAIF2ChCw2jmvnBUCCCCAAAIIRBQgYEXEZ2gEEEAAAQQQaKcAAaud88pZIYAAAggggEBEAQJWRHyGRgABBBBAAIF2ChCw2jmvnBUCCCCAAAIIRBQgYEXEZ2gEEEAAAQQQaKcAAaud88pZIYAAAggggEBEgf8DlZV5paS5pZgAAAAASUVORK5CYII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4" name="AutoShape 4" descr="data:image/png;base64,iVBORw0KGgoAAAANSUhEUgAAAlgAAAFzCAYAAADi5Xe0AAAgAElEQVR4Xu3df4wdVf3/8SN0u7RriyRiwj8aC8SatjFkSUwswR81YP/AoAlYoKWbVGmsaUBTYENYWlqtlf4gYMqyi8hWE22IWGhKUowSMfxjpKbgipiY8Jc/GmgaG2j8o9IPZ/ye+z07nbn3PXfOzHnP3Of+o+yeOec9j3Pu7KtnZu/9wLn3vwxfCCCAAAIIIIAAAsEEPkDACmZJRwgggAACCCCAQCJAwGIh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aujt79qz5whe+YJ544gnziU98QktZ1IEAAggggMBACBCwWjjNe/fuNVu2bOmc2Y9+9COzYcOGzDO1Qeyaa64xb775pvnd736XGcYkbf74xz+a0dHRXM1f//rXZtWqVcnP0239n/kdvPfee+Zb3/qWefzxx83NN99sfvKTn5jh4eFOE3eeH/vYx8yf//xnMzIy0prZdOa///3vM8/pIx/5yHnz9fe//z0x/utf/2qyTPw+x8fHzfe///05fTtP/2fptZRVjL++etXgH59eB1k1S8bfvXu3sTWcOnWqq4kb266ln/70p2b+/Plz1mMb11FrXhCcCAINFCBgNXDSupWc9wspL2S59lm/sN04kjbSgJXXLi9k+e39Nv4v8m4BsqnT20/AOnTokPnqV7/aOeW0abrP9M9DBKxeNbji0u3c99Mhp0zA6nasv97dGiNgNfXVQt0I6BQgYOmcl76qcqHD/kv+N7/5jdm0aZP5xje+YW6//fZkB8j/V3t6JykvYPkBp1sIyyrY/YJzY8+bN6+zI+VCkftFm1VfOuBl9dPtuL4QlRzkh6G88Jm12/fLX/7SfPOb3zQPPvigSe9SpQNW2i4rYPlj+Osra7fT7Th2q8H25+9MunXg15YXmPPGz/q+JJi785+dnU12XwlYShY/ZSDQEgECVksm0p6G+0XzqU99yjz11FPmS1/6Uu4zWP4vOXtsVniStMnjy9oV8H8R/va3vzWf/OQnOzX/5z//yb3N5+9W2bBxySWXJL8Qe90myzqvvOAi3cVI74r4IcW/lbpnz54k2Po1pndtJLdu7S1CScDy537Xrl1m9erVJm2atSvm11AkYL344otm2bJlc6ZfUkNewLLf73f8dMC68sorzwvyfqF2Hg4ePNj5B4c7vtsabNFlglNBAIGaBAhYNUHXMYz/C/Q73/mO+cMf/pAbsNwv+8nJSTMzM5P5DJakTdZ5Ze1Q+AHQ/iL705/+ZBYtWmQkz3fZY10t9haYPe7AgQPn7dB0u03pQkqZgJV3y8ntFGUFGBfAfvjDH855Ls655YWsojtYzsfW8r3vfa8TMPxw5vf54x//2PzgBz+YE8KKBJxf/epXxgb5dHCx89OtBtfet5TuHPlByh8/HbA++MEPJs+iZT2TlbVe/WCY3uWt43XLGAgg0E4BAlbL5jUrZKR/iad3uuxfG6Yfcpe0KbJ7Zdv6u0SvvfaaWbx4cSdg9dqpSYeX9C/lvAe4XfBw7e1D8vah/vR4vXawXP//+te/Ojtt6WP8vv3bc1k7JFn9+Z69nsHy59QPtC5Q+YHLPcyeDm2nT59OntlytZYJWNIa3DnmnV+33bqiAUu6I+VqsWuEgNWyCyKng0BEAQJWRPyqhk7f2rPjZD2/ZH+Zffaznz3vrwjTvyyz2uTVnrd7VTZg+cfb/5/+RZx3mycdKty5FA1Y/vn6tyzt96XhLc8sK1QUCVhZ594t1LlzT8/rkSNHkl22rL8wtLXnBRz/Z36okdx6y3rYXfIMlmQHq2jA+vznP3/eX1ZW9RqlXwQQaL8AAaulc+zeB2vr1q3J7SJ3u+Tdd99Nnl9K39byd7Dczky3Nnls3R6E9n/hFr1FmP4Fn37IOm8HKh341q9f39cOlh0/7xZhOmCldwPz/mLOGfYKWL2ewZL2n3Xb0d/p+vCHP9x3wJLWkLdu/NrybhkW3cGS3iJ0a+RDH/oQAaul10NOC4EYAgSsGOoVjemHjOPHj5svf/nLyTNYbmfC/qK23/ffIytdig1V7hdtXpl5Oxz+LlPWX/f1+5C7q0Ma3vz3xAq1g5X1V2nue+5cL7jggsz3FJP8pWTaWvoMVtZuZdac2tuEWX1mHV90B6tIDf4aSQepXn+lKA1YvR5yt/Nmb43668SGZxuw8t4vrqKXLN0igECLBQhYLZpc/xeofXj9Zz/7mXnsscfM17/+9c4zVi5sdQtPZQJWt+d4sm4fFgkf3X4BS5/BWrBgQecBcBck/Lrydk+y6ky/DUVewEr/FaR9AFv6zFevZ9O6mXR7RqzbG78WDVhFarBvBpv3lgzp5+XSbxwrDVj2kwv8HbW8909r61t8tOiSxqkg0GgBAlajp+/84vNu1eT90pT8FV9Wm6xfqt2ev3KVFn2jUf8Me+1wSP6KsNutPvuzvIDVre9etwi7jVn2rwi7BVTp7l26vqIBq0gN7t38u91SLPsMlvtoKOkbjUqeFWvZZYLTQQCBGgQIWDUg1z1EP++3VPSjcnoFrG7PDUk/Kift1itg2fbpB9Al7+9lA5J924fPfe5zXd9s0ne1x9jbrfa9xpzd5Zdf3vVjh/r5CKNuO1iSQOvvKO7YsSPz+bO0W5GAVbQG/+N5JH/xmhewuz3k7n/2Zno92P7SO1cErLqvUIyHwGAIELBaOs/uIfcqP+y5jjFaOj2cFgIIIIBAywUIWC2f4CpPL/2O2FWORd8IIIAAAgg0SYCA1aTZUlQru1eKJoNSEEAAAQTUCRCw1E0JBSGAAAIIIIBA0wUIWE2fQepHAAEEEEAAAXUCBCx1U0JBCCCAAAIIINB0AQJW02eQ+hFAAAEEEEBAnQABS92UUBACCCCAAAIINF2AgNX0GaR+BBBAAAEEEFAnQMBSNyUUhAACCCCAAAJNFyBgNX0GqR8BBBBAAAEE1AkQsNRNCQUhgAACCCCAQNMFCFhNn0HqRwABBBBAAAF1AgQsdVNCQQgggAACCCDQdAECVtNnkPoRQAABBBBAQJ0AAUvdlFAQAggggAACCDRdgIDV9BmkfgQQQAABBBBQJ0DASk3JiRMnzObNm82TTz5pFi1alPz07NmzZu3atebkyZNm6dKlZt++fWZoaKjnz/yuQ/ShbvVQEAIIIIAAAghkChCwPJbZ2Vnz7W9/2wwPD5uf//znScA6d+6cmZiYMKtXrzYrV640R48eNcePHzfj4+Ndf+Zrh+iD9YsAAggggAACzREgYP2/uZqenjaHDh0y999/v3nkkUc6O1h252nDhg1mcnLSLFy40LgdrpmZGTN//vzcn9m27itEH81ZUlSKAAIIIIAAAgSs1BpI3yK0/71nzx6zc+fO5LagDUtjY2Nm+/btZmRkJPdnS5Ys6fQcog+WKgIIIIAAAgg0R4CA1SNg2duGU1NTneeu/IB15syZ3J/5AStEH5IldezYMUkz2iCAAAIIKBYYHR0tVN3VG4td+1+ZKtZ/oWJo3BEgYLGDxcsBAQQQQKDBAgQsnZNHwOoRsEI8PxWiD53Lh6oQQAABBGILELBiz0D2+ASsHgHL/QXg8uXLzZo1azL/ijDrZ363IfrQuXyoCgEEEEAgtgABK/YMELBEMxDqfbD8vza0f1HI+2CJ+GmEAAIIIFBQgIBVEKym5uxg1QTNMAgggAACCFQhQMCqQrV8nwSs8ob0gAACCCCAQDQBAlY0+q4DE7B0zgtVIYAAAgggIBIgYImYam9EwKqdnAERQAABBBAIJ0DACmcZsicCVkhN+kIAAQQQQKBmAQJWzeDC4QhYQiiaIYAAAgggoFGAgKVxVowhYOmcF6pCAAEEEEBAJEDAEjHV3oiAVTs5A/oCRS8MUj0+a0sqRTsEEEAAgSoECFhVqNKnWICAJaaiIQIIIIBAgwQIWA2arDaWSsBq46xyTggggAACBCzWQFQBAlZUfgZHAAEEEKhIgIBVESzdygQIWDInWiGAAAIINEuAgNWs+WpdtQSs1k0pJ4QAAggg8L4AAYtlEFWAgBWVn8ERQAABBCoSIGBVBEu3MgEClsyJVggggAACzRIgYDVrvlpXLQGrdVPKCSGAAAIIcIuQNRBbgIAVewYYHwEEEECgCgF2sKpQpU+xAAFLTEVDBBBAAIEGCRCwGjRZbSyVgNXGWeWcEEAAAQQIWKyBqAIErKj8DI4AAgggUJEAAasiWLqVCRCwZE60QgABBBBolgABq1nz1bpqCVitm1JOCAEEEEDgfQECFssgqgABKyo/gyOAAAIIVCRAwKoIlm5lAgQsmROtEEAAAQSaJUDAatZ8ta5aAlbrppQTQgABBBDgFiFrILYAASv2DDA+AggggEAVAuxgVaFKn2IBApaYioYIIIAAAg0SIGA1aLLaWCoBq42zyjkhgAACCBCwWANRBQhYUfkZHAEEEECgIgECVkWwdCsTIGDJnGiFAAIIINAsAQJWs+arddUSsFo3pZwQAggggMD7AgQslkFUAQJWVH4GRwABBBCoSICAVREs3coECFgyJ1ohgAACCDRLgIDVrPlqXbUErNZNKSeEAAIIIMAtQtZAbAECVuwZYHwEEEAAgSoE2MGqQpU+xQIELDEVDRFAAAEEGiRAwGrQZLWxVAJWG2eVc0IAAQQQIGCxBqIKELCi8jM4AggggEBFAgSsimDpViZAwJI50QoBBBBAoFkCBKxmzVfrqiVgtW5KOSEEEEAAgfcFCFgsg6gCBKyo/AyOAAIIIFCRAAGrIli6lQkQsGROtEIAAQQQaJYAAatZ89W6aglYrZtSTggBBBBAgFuErIHYAgSs2DPA+AgggAACVQiwg1WFKn2KBQhYYioaIoAAAgg0SICA1aDJamOpBKw2zirnhAACCCBAwGINRBUgYEXlZ3AEEEAAgYoECFgVwdKtTICAJXOiFQIIIIBAswQIWD3m6+jRo2bv3r3ntdq2bZtZuXKlSf98eHjYPP3002bhwoVzjjl79qxZu3atOXnypFm6dKnZt2+fGRoaStp0+1mzllPxaglYxc04AgEEEEBAvwABq+Aczc7OmqmpqU5Amp6eNsuWLUvCVt7XuXPnzMTEhFm9enUnlB0/ftyMj4+bbj8rWFojmxOwGjltFI0AAggg0EOAgFVgididprGxMbN9+3azZMmSJBxt3bo1+Z7977wve9yGDRvM5ORksrN14sQJs3nzZjMzM2Pmz5+f+7P0LliBUhvTlIDVmKmiUAQQQACBAgIErAJY9nag23myh/m39lw37tah360NVHv27DE7d+5Mbgv6QW1kZCT3Z91CW4GyVTclYKmeHopDAAEEEOhTgIAlhEvvXtnDbHDatGmT2b17d9cdrfRtRb+vM2fOzLnlmDWOsERz7NgxaVM17TZOV1PK1B3V9EuvCCCAQNUCo6OjVQ9B/zUIELCEyOmQlHdY1jNZ7GDlI7ODJVyANEMAAQQQaJQAAUs4XTY4LV682KxZs6brEVkBi2ewCFjCZUYzBBBAAIGWCBCwBBOZ9zB7elfLtrMPwN99991z3qbB/aXg8uXLk4DmP8vV7WeC0hrfhB2sxk8hJ4AAAgggkCFAwBIsi27PRfnvgzVv3jyzf//+5Hks/y8F7V8D8j5Y2dAELMECpAkCCCCAQOMECFiNm7J2FUzAatd8cjYIIIAAAv8TIGCxEqIKELCi8jM4AggggEBFAgSsimDpViZAwJI50QoBBBBAoFkCBKxmzVfrqiVgtW5KOSEEEEAAAW4RsgZiCxCwYs8A4yOAAAIIVCHADlYVqvQpFiBgialoiAACCCDQIAECVoMmq42lErDaOKucEwIIIIAAAYs1EFWAgBWVn8ERQAABBCoSIGBVBEu3MgEClsyJVgiEFOB1F1KTvhDIFiBgsTKiCnChj8rP4AMqwOtuQCee065VgIBVKzeDpQW40LMmEKhfgNdd/eaMOHgCBKzBm3NVZ8yFXtV0UMyACPC6G5CJ5jSjChCwovIzOBd61gAC9QvwuqvfnBEHT4CANXhzruqMudCrmg6KGRABXncDMtGcZlQBAlZUfgbnQs8aQKB+AV539Zsz4uAJELAGb85VnTEXelXTQTEDIsDrbkAmmtOMKkDAisrP4FzoWQMI1C/A665+c0YcPAEC1uDNuaoz5kKvajoaXwzrSTaFOMmcaIVAGQECVhk9ji0twIW+NCEdeAKsJ9lywEnmRCsEyggQsMrocWxpAS70pQnpgIBVeA3wuitMxgEIFBYgYBUm44CQAlzoQ2rSF+tJtgZwkjnRCoEyAgSsMnocW1qAC31pQjpgB6vwGuB1V5iMAxAoLEDAKkzGASEFuNCH1KQv1pNsDeAkc6IVAmUECFhl9Di2tAAX+tKEdMAOVuE1wOuuMBkHIFBYgIBVmIwDQgpwoQ+pSV+sJ9kawEnmRCsEyggQsMrocWxpAS70pQnpgB2swmuA111hMg5AoLAAAaswGQeEFOBCH1KTvlhPsjWAk8yJVgiUESBgldHj2NICXOhLE9IBO1iF1wCvu8JkHIBAYQECVmEyDggpwIU+pCZ9sZ5kawAnmROtECgjQMAqo8expQW40JcmpAN2sAqvAV53hck4AIHCAgSswmQcEFKAC31ITfpiPcnWAE4yJ1ohUEaAgFVGj2NLC3ChL01IB+xgFV4DvO4Kk3EAAoUFCFiFyTggpAAX+pCa9MV6kq0BnGROtEKgjAABq4wex5YW4EJfmpAO2MEqvAZ43RUm4wAECgsQsAqTcUBIAS70ITXpi/UkWwM4yZxohUAZAQJWGT2OLS3Ahb40IR2wg1V4DfC6K0zGAQgUFiBgFSbjgJACXOhDatIX60m2BnCSOdEKgTICBKwyehxbWoALfWlCOmAHq/Aa4HVXmIwDECgsQMAqTMYBIQW40IfUpC/Wk2wN4CRzohUCZQQIWGX0OLa0ABf60oR0wA5W4TXA664wGQcgUFiAgFWYjANCCnChD6lJX6wn2RrASeZEKwTKCBCwyuhxbGkBLvSlCemAHazCa4DXXWEyDkCgsAABqzAZB4QU0Hih11hTSPM298XcyWYXJ5kTrRAoI0DAKqPHsaUFNF7oNdZUGnpAOmDuZBONk8yJVgiUESBgldHj2NICGi/0GmsqDT0gHTB3sonGSeZEKwTKCBCwyuhxbGkBjRd6jTWVhh6QDpg72UTjJHOiFQJlBAhYZfQ4trSAxgu9xppKQw9IB8ydbKJxkjnRCoEyAgSsMnocW1pA44VeY02loQekA+ZONtE4yZxohUAZAQKWQO/o0aNm7969nZbDw8Pm6aefNgsXLjRnz541a9euNSdPnjRLly41+/btM0NDQ+f12q2dtA9BqY1rovFCr7Gmxk1spIKZOxk8TjInWiFQRoCAJdCbnp42y5YtMytXrpzT+ty5c2ZiYsKsXr06+ZkNYsePHzfj4+PidtI+BGU2sonGC73Gmho5uRGKZu5k6DjJnGiFQBkBAlYPPRuAtm7dasbGxsySJUvmtLY7Txs2bDCTk5PJbtaJEyfM5s2bzczMTPLf7qtbu/nz54v6KDPJmo/VeKHXWJPmOdRUG3Mnmw2cZE60QqCMAAGrh55/+8413bZtW7JjZQPVnj17zM6dO5PbgratDWLbt2+fE8a6tRsZGRH1UWaSNR+r8UKvsSbNc6ipNuZONhs4yZxohUAZAQJWDz0bjjZt2mR2796dhCZ/R+vMmTNmamqq89xVXsCanZ3NbSftQzLJx44dkzRT1WbjdDXlTN3Rf78aa+r/bAbrSOZONt84yZxitRodHY01NOMGFCBg9YHpnsm64oorRLtP7GDlI2v8l7TGmvpYppUfotFJY02VT0QfA+DUBxqHIFBQgIBVEMw2dwHr05/+tOj5KZ7BImBZgVem2vWvUo2/pDXW1MclpvJDcKqcmAEQMASsHosgfXvP3iK0z1jdfffdZsGCBclfES5fvtysWbOm518RZrVzf0XYq4+2rlWNF3qNNWmcf41OGmti7jQKUBMC1QsQsATG/vtgzZs3z+zfv7/zEHvee1il/6KQ98HKhtb4C1FjTYJlWnsTjU4aa6p9YgQD4iRAogkCJQUIWCUBObycgMYLvcaayilXc7RGJ401VaNfrlecyvlxNAISAQKWRIk2lQlovNBrrKmyCSjRsUYnjTWVIK7sUJwqo6VjBDoCBCwWQ1QBjRd6jTVFnaScwTU6aayJudMoQE0IVC9AwKremBG6CGj8haixJo2LSKOTxpqYO40C1IRA9QIErOqNGYGAlQjwNg2yl0IZJwKWzBgnmROtECgjQMAqo8expQU0Xug11lQauoIONDpprKkC+tJd4lSakA4Q6ClAwOpJRIMqBTRe6DXWVOUc9Nu3RieNNfXrW+VxOFWpS98I/E+AgMVKiCqg8UKvsaaok5QzuEYnjTUxdxoFqAmB6gUIWNUbM0IXAY2/EDXWpHERaXTSWBNzp1FAVhPrSeZEq2wBAhYrI6qAxguYxpqiThI7WPyBgnABlvkDBeEQtTbjWlArd+sGI2C1bkqbdUIaL2Aaa9I4qxqdNNbE3GkUkNXEepI50YodLNaAQgGNFzCNNSmcOqPRSWNNzJ1GAVlNrCeZE60IWKwBhQIaL2Aaa1I4dQQsjZMirIk1LoPCSeZEKwIWa0ChgMYLmMaaFE4dAUvjpAhrYo3LoHCSOdGKgMUaUCig8QKmsSaFU0fA0jgpwppY4zIonGROtCJgsQYUCmi8gGmsSeHUEbA0ToqwJta4DAonmROtCFisAYUCGi9gGmtSOHUELI2TIqyJNS6DwknmRCsCFmtAoYDGC5jGmhROHQFL46QIa2KNy6BwkjnRioDFGlAooPECprEmhVNHwNI4KcKaWOMyKJxkTrQiYLEGFApovIBprEnh1BGwNE6KsCbWuAwKJ5kTrQhYrAGFAhovYBprUjh1BCyNkyKsiTUug8JJ5kQrAhZrQKGAxguYxpoUTh0BS+OkCGtijcugcJI50YqAxRpQKKDxAqaxJoVTR8DSOCnCmljjMiicZE60ImCxBhQKaLyAaaxJ4dQRsDROirAm1rgMCieZE60IWKwBhQIaL2Aaa1I4dQQsjZMirIk1LoPCSeZEKwIWa0ChgMYLmMaaFE4dAUs4KRrXk8aahJy1NsOpVu7WDfaBc+9/te6sOKHGCGi8gGmsSeOEanSiJtlK0egkq7zeVjjV69220QhYbZvRhp2PxguYxpo0TqtGJ2qSrRSNTrLK622FU73ebRuNgNW2Ge1yPhovFtTU3AXI3MnmDieZk8ZWGudOoxM1ZQsQsAZoZWi8WFBTcxcgcyebO5xkThpbaZw7jU7URMAa+DWg8WJBTc1dlsydbO5wkjlpbKVx7jQ6URMBa+DXgMaLBTU1d1kyd7K5w0nmpLGVxrnT6ERNBKyBXwMaLxbU1NxlydzJ5g4nmZPGVhrnTqMTNRGwBn4NaLxYUFNzlyVzJ5s7nGROGltpnDuNTtREwBr4NaDxYkFNzV2WzJ1s7nCSOWlspXHuNDpREwFr4NeAxosFNTV3WTJ3srnDSeaksZXGudPoRE0ErIFfAxovFtTU3GXJ3MnmDieZk8ZWGudOoxM1EbAGfg1ovFhQU3OXJXMnmzucZE4aW2mcO41O1ETAGvg1oPFiQU2yZYkTTmmBV6ZGZSgZrTSup75PpsIDcaoQdwC65p3cB2CS3SlqvFhQk2wB4oQTAUu2BkK20vi6C3l+9FWtAAGrWl9VvWu8WFCTbInghBMBS7YGQrbS+LoLeX70Va0AAataX1W9a7xYUJNsieCEEwFLtgZCttL4ugt5fvRVrQABq1pfVb1rvFhQk2yJ4IQTAUu2BkK20vi6C3l+9FWtAAGrWl9VvWu8WFCTbInghBMBS7YGQrbS+LoLeX70Va0AAataX1W9a7xYUJNsieCEEwFLtgZCttL4ugt5fvRVrQABq1pfVb1rvFhQk2yJ4IQTAUu2BkK20vi6C3l+9FWtAAGrWl9VvWu8WFCTbInghBMBS7YGQrbS+LoLeX70Va0AAataX1W9a7xYUJNsieCEEwFLtgZCttL4ugt5fvRVrQABS+B74sQJs3HjRvPuu+8mrbdt22ZWrlyZ/P+jR4+avXv3dnoZHh42Tz/9tFm4cOGcns+ePWvWrl1rTp48aZYuXWr27dtnhoaGkjbdfiYoT9xE48WCmmTThxNOBCzZGgjZSuPrLuT50Ve1AgSsHr42/IyNjZnt27ebJUuWGBu2Nm3aZHbv3p389/T0tFm2bFkncGV1d+7cOTMxMWFWr16dtLOh7Pjx42Z8fNx0+1noqdd4saAm2SzjhBMBS7YGQrbS+LoLeX70Va0AAUmazCUAABgkSURBVKuH7+zsrDly5EgShtyXC1Wf+cxnzNatW5MAZsNW3pcNaRs2bDCTk5PJzpYNaZs3bzYzMzNm/vz5uT9L74KVXQoaLxbUJJtVnHAiYMnWQMhWGl93Ic+PvqoVIGAV9PV3tD760Y92bvu5bvzbh+57NlDt2bPH7Ny5M7kt6PcxMjKS+7Nuoa1g2UlzjRcLapLNJE44EbBkayBkK42vu5DnR1/VChCwCvi623nLly83a9asOe92of151o6W3QWbmprqPHflB6wzZ87k/qxowDp27FjXs9k4XeBkCzSduqNA41RTapLZ4YRTWqBtrzvZDNfbKtbrbnR0tN4TZbRKBAhYQlb3IPqNN96YhKu8r6xnstjBykfW+C9EapK9KHDCKeSumkyz3lYa13i9AoxWRoCAJdBzf0V49913d32Y3XaVFbB4BouAZQVemer/X6UaL/TUJLh4vN8EJ5mTxlYa506jEzVlCxCweqyMbuEqfevP3iK0f21og5j/gHr61mLWXxG6247+z0IvWo0XC2qSzTJOOIXcLdK4nmQzXG8rnOr1bttoBKweM5p+nyvX3D3M7v983rx5Zv/+/Z23c3B/KWjDFu+DlQ2t8QJGTbLLHE44hQx9Ms16W2lc4/UKMFoZAQJWGb2GHavxYkFNskWEE04hw4zG9SSb4Xpb4VSvd9tGI2C1bUa7nI/GiwU1yRYg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i1PWCxxmVrnFbNESBgNWeuSlfKBUxGiBNOhBn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auk+tmzZ83atWvNyZMnzdKlS82+ffvM0NDQeb12ayfto2SphuAgE8QJJ4KDbA3gVL9TfyNyVAwBAlYJ9XPnzpmJiQmzevVqs3LlSnP06FFz/PhxMz4+PqfXbu2kfZQos3MowUGmiBNOBAfZGsCpfqf+RuSoGAIErBLqdudpw4YNZnJy0ixcuNCcOHHCbN682czMzCT/7b66tZs/f76ojxJlErAK4hGwZGA44UTAkq2BkE79jchRMQQIWCXUbaDas2eP2blzZ3Jb0AapsbExs337drNkyZJOz93ajYyMiPooUSYBqyAewUEGhhNOIYMD60m2nmjVHAECVom5mp2dNVNTU53nrvICVrd2Z86cEfUhKfPqq6+WNKMNAggggIBigVdeeUVxdZQmFSBgSaUy2jVtB6vEqXIoAggggAACCBQQIGAVwEo3bdozWCVOlUMRQAABBBBAoIAAAasAVrqp+wvA5cuXmzVr1vT8K8KsdtI+SpTJoQgggAACCCBQswABqyR43ntYpf+iUMP7YJU8VQ5HAAEEEEAAAaEAAUsIRTMEEEAAAQQQQEAqQMCSStEOAQQQQAABBBAQChCwhFBtavbee++ZLVu2mOeee+6807r22mvN9PR05+N+/vnPf5pbb73VHD582CxatKhShv3795sVK1YYW4P9eu2118xXvvIV89RTT8353qFDh5J30L/33nvNxo0bzRVXXFFZXRprkszf22+/ndi99dZbiY1vWAWWRidqks00Ts11klVOq1gCBKxY8krGdQHq+eefn/Pu837Aufjii81LL71UecA6cuSIOXXqlFm3bl2iY//79ddfN5dddtmc79k2t912Wy0BS2NN/tLJmr///ve/5oYbbjCPPvpoEj5tm5tuuin5hIGqwqhGJ2qSXWRwaq6TrHJaxRIgYMWSVzJuXsCy/6q1HwH02GOPma1bt9ayg2Vr2bFjh3nkkUfMhRdemAQoGxQOHjw453t218q+U77bwbL/3+7I2eDl776FINZYU6+AZXf+7C6fnTf3ld6lCGGTroO5662qcT1RU+95sy00Oskqp1UsAQJWLHkl43bbwXIXlbpuEdqdF3tbywaq4eFhc8899yQfQ2SDwgMPPJB8z/38oosu6gSsF154wSxevLizyxWSVmNNvQJW+vzTO1ohfVxfGp2oSTbTODXXSVY5rWIJELBiySsZV1PAss8WuV0p+xmNBw4cMOPj48btvlx55ZWd77m29hmjVatWVRKu7BRprKlIwHLPa1111VWVGWl10jh31CS78OEkc6KVbgEClu75qbw6TQHLnqx9HsTuRp0+fTr5X/vAu73l9eqrr5pLLrmk84yWCw72oXj7WY+7du3qPJgfGk1jTe4cu82f3Zm4/vrrzfr16ysNV64WjU7UJHs14NRcJ1nltIohQMCKoa5oTG0Byz0/dOmll5rrrruu85C23c2ygct9z/8X7htvvDHn4fjQvBpr6hWw7Lza26kPPfRQ5y8wQ7uk+9PoRE2yWcepuU6yymkVQ4CAFUNd0ZjaApbddbnrrruM/V/7sPvQ0FDnNp3d1Xr44YeTv3b0A5b/wHsVfyWnsaZuAStGuLL1aHSiJtnFBqfmOskqp1UMAQJWDHVFY2oLWO7Wn31riPRfwdn3dnLf8wOWeysC+zB+1ttNlOXWWFO3gGVv99x5553nnXbV74Wl0YmaZKsfp+Y6ySqnVQwBAlYMdcZEAAEEEEAAgVYLELBaPb2cHAIIIIAAAgjEECBgxVBnTAQQQAABBBBotQABq9XTy8khgAACCCCAQAwBAlYMdcZEAAEEEEAAgVYLELBaPb2cHAIIIIAAAgjEECBgxVBnTAQQQAABBBBotQABq9XTm39y7vP97EfR2C/7Ts72nb/990py7+48MTHR+YzAKt7Is9cUuDfOtJ87aN8f6+WXX07ebDTGl3vfsMOHD5tFixYlJbiPpHnzzTeTd02fnp6u7GN77HhNmju3rmzdsefOrRf3nk833nhjbe9y32utpt+7TIOVc3ruuefMggULzLPPPpt8skKsr1jv79brfDVdn3rVys/rFSBg1eutZjR7sTp16lTnM+rsf7/++uvmsssum/M92+a2226LFrBceHnggQeSX4a2zmeeeabyEJM1US4s2F9+L730UhKw0r+sbX3Hjh2b8yapoSe9KXOXfhPbOmwk1u4XddVvvCqpxbVJh+Yix1bV1q/Jrn37KQpV/+OhyLloqEnT9amIHW3rESBg1eOsbhT7y2/Hjh3Jx9FceOGFSYC64YYbzMGDB+d8b+PGjcb/KBr7/7ds2ZKEszoutn6d9mNz7AXN1vnoo4/W+q9p+8tmcnLSPPbYY0l4cjtYth6782fd7K5ar3fGD7EQmjJ36XOtw6aXr61h27Zt5oILLjC33HKLih2s9KcS9DqHOn6eXtd1jFlkjFjXgaw17a6jMa9PRexoW58AAas+a1Uj+RfQ4eFhc88995idO3cm4cHuFtnvueBw0UUXdXawXnjhheRDl9etW1fL+WgJWO5k07cIY9TXlLlLL5DYO1guyNxxxx1JWNZyi9C/xezMYu+uuXV9+eWXJ/+o0HCL0F9PsdeSfz0gYNXyq6CRgxCwGjlt5Yv2/9U8MjJiDhw4YMbHxzvP91x55ZWd77m29hmoVatW1Rau7FlmbcHbOmM9D5IOWOnbFHX8y7opc+f/ErJh/Z133ok2b7YWd2vV3vK2u7BaApZdUzfddJOZmZlJdmU17GilPzA8/Q+J8leg/nuo4zUmrU7b9UlaN+3qESBg1eOschT7C8fuRp0+fTr5X/uMkw0Mr776qrnkkks6z2i554xWrFhhZmdnza5duyp9iDtrG97+grYBz+6u2RrsrcsYD9xq2MFyYaEJc+fPZcxfjOnbqpoCVtbFIfYzWTF2ZqUXSQ3PXvm1+g+5x74+SQ1pV48AAaseZ5WjuL8SvPTSS811112XBBZ7sbC7WfaXt/ue/y/qN954Y87D8XWfWOxnQ9IBK8YzWNa8iXNn644VHPL+As0+j1XX7e4ir5VYTq5Gu67tYwPuH1Mxw3HazdrU+ZhCkXmLfX0qUittqxcgYFVvrHYEezG46667kttw9mF3+5CmC1N2V8v+1ZB9cNsPWP4D73XsIKUv7LGfvUgHLLe7d9VVVyW/qOuqrwlzF+P2qeTFpu1tGtJOtr777rsv2a2N9XYk6TCs5Rahhtun3XZl63r9S9Y5beILELDiz0G0CtwvGvu2A/bhdvdl/4X49ttvd76XvqjV/ddg/nsp1fE+U90mRMP7YNn6mjJ3/s6RlgeltQUsO58anfyH7zW8L5d10rST5q4Tmq5P0X6ZMHCmAAGLhYEAAggggAACCAQWIGAFBqU7BBBAAAEEEECAgMUaQAABBBBAAAEEAgsQsAKD0h0CCCCAAAIIIEDAYg0ggAACCCCAAAKBBQhYgUHpDgEEEEAAAQQQIGCxBhBAAAEEEEAAgcACBKzAoE3vzv/YBy3vfdN007rq9+fOjhn7A4PrOm/GQQABBDQKELA0zkqkmrLeNf2ZZ54x09PTtX72YKTTb/Sw6blLf4Bwo0+O4hFAAIEGChCwGjhpVZWc9QGv9kOWDx48GPUjO6o63zb16z6bMP2O/PYDuu273/OFAAIIIFCvAAGrXm/Vo7GDpXp6ChWn8SNFCp0AjRFAAIGGCxCwGj6Bocv3P38s9uf+hT63Qekv/QHUg3LenCcCCCCgSYCApWk2IteSfm7H3nYaGxszL7/8MrcII8+NdHgXkNevX2/WrVsnPYx2CCCAAAKBBQhYgUGb3J0NVA8//HDnoXZuMzVrNt1fET700EM8d9WsqaNaBBBooQABq4WT2u8psYPVr1z84whX8eeAChBAAAFfgIDFepgjYHex7F8O2q8FCxaYZ5991lxxxRUoKRc4cuSIufPOO8+rkvfCUj5xlIcAAq0VIGC1dmo5MQQQQAABBBCIJUDAiiXPuAgggAACCCDQWgECVmunlhNDAAEEEEAAgVgCBKxY8oyLAAIIIIAAAq0VIGC1dmo5MQQQQAABBBCIJUDAiiXPuAgggAACCCDQWgECVmunlhNDAAEEEEAAgVgCBKxY8oyLAAIIIIAAAq0VIGC1dmo5MQT+v4D9AOh7773XbNy4cc4bx+Z9v5ddv8f16tf93PZ/3333mQceeKDr52CGrKNoX36NF110Ucd3yZIlndr97/OGvdLZpx0C7RAgYLVjHjkLBLoK2M+VtO/Qf/DgwTmBJe/7sTnTn4uZV88//vEP893vftc88sgjZmhoqNay82r0v//222+bHTt2RKmvVgwGQwCB8wQIWCwKBAZAwH5WYdYv+vT3/Y/cufbaazsf/G1Dwy9+8QvzzjvvmFOnTpkHH3zQ7Nq1KwkOf/nLXzofr+Qo/Y/oyevThrt77rnH3HLLLeZrX/ta56OZRkZGkv7eeustc/vtt5utW7ea/fv3m3379iXdp+s6dOhQ0ib9lXXMhRdeOGcnz57XrbfemnwklB3XGV1wwQXm+uuvN2+++WbSbfojh9xnP7oa77jjjuTY8fFxc/PNN3dqt+fh1+dbuHMbgOXHKSIwkAIErIGcdk560ARskMgKIv737S//Z555phOqbEBZvHixWbdunbE/s+HBfTalPe7VV19NfuZ/pXd1uvXpPvfSBQ3b1oY326cde8WKFUmYst8/duxYJ0Sl63LH+HV0O8ad8/3335+EKHsb0o7jn5M/hg1TNoQ9//zzc3b//BrTx/q1u/p8Cxv0tmzZYm688cZkbL4QQKB9AgSs9s0pZ4TAeQJ5HwbtdmdWrlxpbrjhBvPoo492ntHyw9L09HQnbNlj/HDhBkvvhtkdqm59vvDCC3OCkwtFExMTmc+LuXH88JNVR9b0+8e4Z63s7tOqVas6ITEdmOzu07Zt284Lkbb/9PNa7thrrrlmTu3u+3m+ebtvLGEEEGi+AAGr+XPIGSDQVcCGgazdEj8knDlzxjz88MOd3SvboQtYjz/+uLG7Pe4B+ayHwbNuQWY9o+R/74knnjDXXXddJ9D5YcR/Xsy/1edO1N6yS4cZHyHvGLdblN5Zy3vA3fYzOTnZ2blzY/jPrvkPsn/84x/vPOvmf9/62nNKf3GbkBcvAu0VIGC1d245MwQSAckD7n/729/OC1hu1+eLX/zinOe30v3l3ULLCliuT3vLzQ9R/m6X/yyUfb7LD3557fwH3NPjpnfS3PNT9nkyd8vTP6cXX3zxvJ219G1IP1Da57Xcufz73//uWPkPuKfPg6WJAALtFyBgtX+OOcMBF+j2gPuBAweSZ6tsm5tuusnMzMwkO0o2pIyNjZmXX37Z2PDl38ry+7MhIuv5JEverU8/iNhw5Pdpw4gbLx2WbEB78sknM+ty09ztmOHh4c5zV6dPn+4885Ue3537woULk9uh7lk0fwxXY7faXZt0yPMfruftGwb8Bcrpt1aAgNXaqeXEEPifQN4D7v5D5a6du4118cUXJyHGBoysdu4B96xbcf5zS+5Bdtu/32e6Jv+/0w+/+2PY4GN3mOwD5/Z/sx5wt2NlHXP48OFkp2n9+vXJc1V+6LG38PyH9v3js27j+TXaPt2x/vdHR0fn1JdnwTpFAIF2ChCw2jmvnBUCCCCAAAIIRBQgYEXEZ2gEEEAAAQQQaKcAAaud88pZIYAAAggggEBEAQJWRHyGRgABBBBAAIF2ChCw2jmvnBUCCCCAAAIIRBQgYEXEZ2gEEEAAAQQQaKcAAaud88pZIYAAAggggEBEgf8DlZV5paS5pZgAAAAASUVORK5CYII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5" name="AutoShape 6" descr="data:image/png;base64,iVBORw0KGgoAAAANSUhEUgAAAlgAAAFzCAYAAADi5Xe0AAAgAElEQVR4Xu3df4wdVf3/8SN0u7RriyRiwj8aC8SatjFkSUwswR81YP/AoAlYoKWbVGmsaUBTYENYWlqtlf4gYMqyi8hWE22IWGhKUowSMfxjpKbgipiY8Jc/GmgaG2j8o9IPZ/ye+z07nbn3PXfOzHnP3Of+o+yeOec9j3Pu7KtnZu/9wLn3vwxfCCCAAAIIIIAAAsEEPkDACmZJRwgggAACCCCAQCJAwGIh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aujt79qz5whe+YJ544gnziU98QktZ1IEAAggggMBACBCwWjjNe/fuNVu2bOmc2Y9+9COzYcOGzDO1Qeyaa64xb775pvnd736XGcYkbf74xz+a0dHRXM1f//rXZtWqVcnP0239n/kdvPfee+Zb3/qWefzxx83NN99sfvKTn5jh4eFOE3eeH/vYx8yf//xnMzIy0prZdOa///3vM8/pIx/5yHnz9fe//z0x/utf/2qyTPw+x8fHzfe///05fTtP/2fptZRVjL++etXgH59eB1k1S8bfvXu3sTWcOnWqq4kb266ln/70p2b+/Plz1mMb11FrXhCcCAINFCBgNXDSupWc9wspL2S59lm/sN04kjbSgJXXLi9k+e39Nv4v8m4BsqnT20/AOnTokPnqV7/aOeW0abrP9M9DBKxeNbji0u3c99Mhp0zA6nasv97dGiNgNfXVQt0I6BQgYOmcl76qcqHD/kv+N7/5jdm0aZP5xje+YW6//fZkB8j/V3t6JykvYPkBp1sIyyrY/YJzY8+bN6+zI+VCkftFm1VfOuBl9dPtuL4QlRzkh6G88Jm12/fLX/7SfPOb3zQPPvigSe9SpQNW2i4rYPlj+Osra7fT7Th2q8H25+9MunXg15YXmPPGz/q+JJi785+dnU12XwlYShY/ZSDQEgECVksm0p6G+0XzqU99yjz11FPmS1/6Uu4zWP4vOXtsVniStMnjy9oV8H8R/va3vzWf/OQnOzX/5z//yb3N5+9W2bBxySWXJL8Qe90myzqvvOAi3cVI74r4IcW/lbpnz54k2Po1pndtJLdu7S1CScDy537Xrl1m9erVJm2atSvm11AkYL344otm2bJlc6ZfUkNewLLf73f8dMC68sorzwvyfqF2Hg4ePNj5B4c7vtsabNFlglNBAIGaBAhYNUHXMYz/C/Q73/mO+cMf/pAbsNwv+8nJSTMzM5P5DJakTdZ5Ze1Q+AHQ/iL705/+ZBYtWmQkz3fZY10t9haYPe7AgQPn7dB0u03pQkqZgJV3y8ntFGUFGBfAfvjDH855Ls655YWsojtYzsfW8r3vfa8TMPxw5vf54x//2PzgBz+YE8KKBJxf/epXxgb5dHCx89OtBtfet5TuHPlByh8/HbA++MEPJs+iZT2TlbVe/WCY3uWt43XLGAgg0E4BAlbL5jUrZKR/iad3uuxfG6Yfcpe0KbJ7Zdv6u0SvvfaaWbx4cSdg9dqpSYeX9C/lvAe4XfBw7e1D8vah/vR4vXawXP//+te/Ojtt6WP8vv3bc1k7JFn9+Z69nsHy59QPtC5Q+YHLPcyeDm2nT59OntlytZYJWNIa3DnmnV+33bqiAUu6I+VqsWuEgNWyCyKng0BEAQJWRPyqhk7f2rPjZD2/ZH+Zffaznz3vrwjTvyyz2uTVnrd7VTZg+cfb/5/+RZx3mycdKty5FA1Y/vn6tyzt96XhLc8sK1QUCVhZ594t1LlzT8/rkSNHkl22rL8wtLXnBRz/Z36okdx6y3rYXfIMlmQHq2jA+vznP3/eX1ZW9RqlXwQQaL8AAaulc+zeB2vr1q3J7SJ3u+Tdd99Nnl9K39byd7Dczky3Nnls3R6E9n/hFr1FmP4Fn37IOm8HKh341q9f39cOlh0/7xZhOmCldwPz/mLOGfYKWL2ewZL2n3Xb0d/p+vCHP9x3wJLWkLdu/NrybhkW3cGS3iJ0a+RDH/oQAaul10NOC4EYAgSsGOoVjemHjOPHj5svf/nLyTNYbmfC/qK23/ffIytdig1V7hdtXpl5Oxz+LlPWX/f1+5C7q0Ma3vz3xAq1g5X1V2nue+5cL7jggsz3FJP8pWTaWvoMVtZuZdac2tuEWX1mHV90B6tIDf4aSQepXn+lKA1YvR5yt/Nmb43668SGZxuw8t4vrqKXLN0igECLBQhYLZpc/xeofXj9Zz/7mXnsscfM17/+9c4zVi5sdQtPZQJWt+d4sm4fFgkf3X4BS5/BWrBgQecBcBck/Lrydk+y6ky/DUVewEr/FaR9AFv6zFevZ9O6mXR7RqzbG78WDVhFarBvBpv3lgzp5+XSbxwrDVj2kwv8HbW8909r61t8tOiSxqkg0GgBAlajp+/84vNu1eT90pT8FV9Wm6xfqt2ev3KVFn2jUf8Me+1wSP6KsNutPvuzvIDVre9etwi7jVn2rwi7BVTp7l26vqIBq0gN7t38u91SLPsMlvtoKOkbjUqeFWvZZYLTQQCBGgQIWDUg1z1EP++3VPSjcnoFrG7PDUk/Kift1itg2fbpB9Al7+9lA5J924fPfe5zXd9s0ne1x9jbrfa9xpzd5Zdf3vVjh/r5CKNuO1iSQOvvKO7YsSPz+bO0W5GAVbQG/+N5JH/xmhewuz3k7n/2Zno92P7SO1cErLqvUIyHwGAIELBaOs/uIfcqP+y5jjFaOj2cFgIIIIBAywUIWC2f4CpPL/2O2FWORd8IIIAAAgg0SYCA1aTZUlQru1eKJoNSEEAAAQTUCRCw1E0JBSGAAAIIIIBA0wUIWE2fQepHAAEEEEAAAXUCBCx1U0JBCCCAAAIIINB0AQJW02eQ+hFAAAEEEEBAnQABS92UUBACCCCAAAIINF2AgNX0GaR+BBBAAAEEEFAnQMBSNyUUhAACCCCAAAJNFyBgNX0GqR8BBBBAAAEE1AkQsNRNCQUhgAACCCCAQNMFCFhNn0HqRwABBBBAAAF1AgQsdVNCQQgggAACCCDQdAECVtNnkPoRQAABBBBAQJ0AAUvdlFAQAggggAACCDRdgIDV9BmkfgQQQAABBBBQJ0DASk3JiRMnzObNm82TTz5pFi1alPz07NmzZu3atebkyZNm6dKlZt++fWZoaKjnz/yuQ/ShbvVQEAIIIIAAAghkChCwPJbZ2Vnz7W9/2wwPD5uf//znScA6d+6cmZiYMKtXrzYrV640R48eNcePHzfj4+Ndf+Zrh+iD9YsAAggggAACzREgYP2/uZqenjaHDh0y999/v3nkkUc6O1h252nDhg1mcnLSLFy40LgdrpmZGTN//vzcn9m27itEH81ZUlSKAAIIIIAAAgSs1BpI3yK0/71nzx6zc+fO5LagDUtjY2Nm+/btZmRkJPdnS5Ys6fQcog+WKgIIIIAAAgg0R4CA1SNg2duGU1NTneeu/IB15syZ3J/5AStEH5IldezYMUkz2iCAAAIIKBYYHR0tVN3VG4td+1+ZKtZ/oWJo3BEgYLGDxcsBAQQQQKDBAgQsnZNHwOoRsEI8PxWiD53Lh6oQQAABBGILELBiz0D2+ASsHgHL/QXg8uXLzZo1azL/ijDrZ363IfrQuXyoCgEEEEAgtgABK/YMELBEMxDqfbD8vza0f1HI+2CJ+GmEAAIIIFBQgIBVEKym5uxg1QTNMAgggAACCFQhQMCqQrV8nwSs8ob0gAACCCCAQDQBAlY0+q4DE7B0zgtVIYAAAgggIBIgYImYam9EwKqdnAERQAABBBAIJ0DACmcZsicCVkhN+kIAAQQQQKBmAQJWzeDC4QhYQiiaIYAAAgggoFGAgKVxVowhYOmcF6pCAAEEEEBAJEDAEjHV3oiAVTs5A/oCRS8MUj0+a0sqRTsEEEAAgSoECFhVqNKnWICAJaaiIQIIIIBAgwQIWA2arDaWSsBq46xyTggggAACBCzWQFQBAlZUfgZHAAEEEKhIgIBVESzdygQIWDInWiGAAAIINEuAgNWs+WpdtQSs1k0pJ4QAAggg8L4AAYtlEFWAgBWVn8ERQAABBCoSIGBVBEu3MgEClsyJVggggAACzRIgYDVrvlpXLQGrdVPKCSGAAAIIcIuQNRBbgIAVewYYHwEEEECgCgF2sKpQpU+xAAFLTEVDBBBAAIEGCRCwGjRZbSyVgNXGWeWcEEAAAQQIWKyBqAIErKj8DI4AAgggUJEAAasiWLqVCRCwZE60QgABBBBolgABq1nz1bpqCVitm1JOCAEEEEDgfQECFssgqgABKyo/gyOAAAIIVCRAwKoIlm5lAgQsmROtEEAAAQSaJUDAatZ8ta5aAlbrppQTQgABBBDgFiFrILYAASv2DDA+AggggEAVAuxgVaFKn2IBApaYioYIIIAAAg0SIGA1aLLaWCoBq42zyjkhgAACCBCwWANRBQhYUfkZHAEEEECgIgECVkWwdCsTIGDJnGiFAAIIINAsAQJWs+arddUSsFo3pZwQAggggMD7AgQslkFUAQJWVH4GRwABBBCoSICAVREs3coECFgyJ1ohgAACCDRLgIDVrPlqXbUErNZNKSeEAAIIIMAtQtZAbAECVuwZYHwEEEAAgSoE2MGqQpU+xQIELDEVDRFAAAEEGiRAwGrQZLWxVAJWG2eVc0IAAQQQIGCxBqIKELCi8jM4AggggEBFAgSsimDpViZAwJI50QoBBBBAoFkCBKxmzVfrqiVgtW5KOSEEEEAAgfcFCFgsg6gCBKyo/AyOAAIIIFCRAAGrIli6lQkQsGROtEIAAQQQaJYAAatZ89W6aglYrZtSTggBBBBAgFuErIHYAgSs2DPA+AgggAACVQiwg1WFKn2KBQhYYioaIoAAAgg0SICA1aDJamOpBKw2zirnhAACCCBAwGINRBUgYEXlZ3AEEEAAgYoECFgVwdKtTICAJXOiFQIIIIBAswQIWD3m6+jRo2bv3r3ntdq2bZtZuXKlSf98eHjYPP3002bhwoVzjjl79qxZu3atOXnypFm6dKnZt2+fGRoaStp0+1mzllPxaglYxc04AgEEEEBAvwABq+Aczc7OmqmpqU5Amp6eNsuWLUvCVt7XuXPnzMTEhFm9enUnlB0/ftyMj4+bbj8rWFojmxOwGjltFI0AAggg0EOAgFVgididprGxMbN9+3azZMmSJBxt3bo1+Z7977wve9yGDRvM5ORksrN14sQJs3nzZjMzM2Pmz5+f+7P0LliBUhvTlIDVmKmiUAQQQACBAgIErAJY9nag23myh/m39lw37tah360NVHv27DE7d+5Mbgv6QW1kZCT3Z91CW4GyVTclYKmeHopDAAEEEOhTgIAlhEvvXtnDbHDatGmT2b17d9cdrfRtRb+vM2fOzLnlmDWOsERz7NgxaVM17TZOV1PK1B3V9EuvCCCAQNUCo6OjVQ9B/zUIELCEyOmQlHdY1jNZ7GDlI7ODJVyANEMAAQQQaJQAAUs4XTY4LV682KxZs6brEVkBi2ewCFjCZUYzBBBAAIGWCBCwBBOZ9zB7elfLtrMPwN99991z3qbB/aXg8uXLk4DmP8vV7WeC0hrfhB2sxk8hJ4AAAgggkCFAwBIsi27PRfnvgzVv3jyzf//+5Hks/y8F7V8D8j5Y2dAELMECpAkCCCCAQOMECFiNm7J2FUzAatd8cjYIIIAAAv8TIGCxEqIKELCi8jM4AggggEBFAgSsimDpViZAwJI50QoBBBBAoFkCBKxmzVfrqiVgtW5KOSEEEEAAAW4RsgZiCxCwYs8A4yOAAAIIVCHADlYVqvQpFiBgialoiAACCCDQIAECVoMmq42lErDaOKucEwIIIIAAAYs1EFWAgBWVn8ERQAABBCoSIGBVBEu3MgEClsyJVgiEFOB1F1KTvhDIFiBgsTKiCnChj8rP4AMqwOtuQCee065VgIBVKzeDpQW40LMmEKhfgNdd/eaMOHgCBKzBm3NVZ8yFXtV0UMyACPC6G5CJ5jSjChCwovIzOBd61gAC9QvwuqvfnBEHT4CANXhzruqMudCrmg6KGRABXncDMtGcZlQBAlZUfgbnQs8aQKB+AV539Zsz4uAJELAGb85VnTEXelXTQTEDIsDrbkAmmtOMKkDAisrP4FzoWQMI1C/A665+c0YcPAEC1uDNuaoz5kKvajoaXwzrSTaFOMmcaIVAGQECVhk9ji0twIW+NCEdeAKsJ9lywEnmRCsEyggQsMrocWxpAS70pQnpgIBVeA3wuitMxgEIFBYgYBUm44CQAlzoQ2rSF+tJtgZwkjnRCoEyAgSsMnocW1qAC31pQjpgB6vwGuB1V5iMAxAoLEDAKkzGASEFuNCH1KQv1pNsDeAkc6IVAmUECFhl9Di2tAAX+tKEdMAOVuE1wOuuMBkHIFBYgIBVmIwDQgpwoQ+pSV+sJ9kawEnmRCsEyggQsMrocWxpAS70pQnpgB2swmuA111hMg5AoLAAAaswGQeEFOBCH1KTvlhPsjWAk8yJVgiUESBgldHj2NICXOhLE9IBO1iF1wCvu8JkHIBAYQECVmEyDggpwIU+pCZ9sZ5kawAnmROtECgjQMAqo8expQW40JcmpAN2sAqvAV53hck4AIHCAgSswmQcEFKAC31ITfpiPcnWAE4yJ1ohUEaAgFVGj2NLC3ChL01IB+xgFV4DvO4Kk3EAAoUFCFiFyTggpAAX+pCa9MV6kq0BnGROtEKgjAABq4wex5YW4EJfmpAO2MEqvAZ43RUm4wAECgsQsAqTcUBIAS70ITXpi/UkWwM4yZxohUAZAQJWGT2OLS3Ahb40IR2wg1V4DfC6K0zGAQgUFiBgFSbjgJACXOhDatIX60m2BnCSOdEKgTICBKwyehxbWoALfWlCOmAHq/Aa4HVXmIwDECgsQMAqTMYBIQW40IfUpC/Wk2wN4CRzohUCZQQIWGX0OLa0ABf60oR0wA5W4TXA664wGQcgUFiAgFWYjANCCnChD6lJX6wn2RrASeZEKwTKCBCwyuhxbGkBLvSlCemAHazCa4DXXWEyDkCgsAABqzAZB4QU0Hih11hTSPM298XcyWYXJ5kTrRAoI0DAKqPHsaUFNF7oNdZUGnpAOmDuZBONk8yJVgiUESBgldHj2NICGi/0GmsqDT0gHTB3sonGSeZEKwTKCBCwyuhxbGkBjRd6jTWVhh6QDpg72UTjJHOiFQJlBAhYZfQ4trSAxgu9xppKQw9IB8ydbKJxkjnRCoEyAgSsMnocW1pA44VeY02loQekA+ZONtE4yZxohUAZAQKWQO/o0aNm7969nZbDw8Pm6aefNgsXLjRnz541a9euNSdPnjRLly41+/btM0NDQ+f12q2dtA9BqY1rovFCr7Gmxk1spIKZOxk8TjInWiFQRoCAJdCbnp42y5YtMytXrpzT+ty5c2ZiYsKsXr06+ZkNYsePHzfj4+PidtI+BGU2sonGC73Gmho5uRGKZu5k6DjJnGiFQBkBAlYPPRuAtm7dasbGxsySJUvmtLY7Txs2bDCTk5PJbtaJEyfM5s2bzczMTPLf7qtbu/nz54v6KDPJmo/VeKHXWJPmOdRUG3Mnmw2cZE60QqCMAAGrh55/+8413bZtW7JjZQPVnj17zM6dO5PbgratDWLbt2+fE8a6tRsZGRH1UWaSNR+r8UKvsSbNc6ipNuZONhs4yZxohUAZAQJWDz0bjjZt2mR2796dhCZ/R+vMmTNmamqq89xVXsCanZ3NbSftQzLJx44dkzRT1WbjdDXlTN3Rf78aa+r/bAbrSOZONt84yZxitRodHY01NOMGFCBg9YHpnsm64oorRLtP7GDlI2v8l7TGmvpYppUfotFJY02VT0QfA+DUBxqHIFBQgIBVEMw2dwHr05/+tOj5KZ7BImBZgVem2vWvUo2/pDXW1MclpvJDcKqcmAEQMASsHosgfXvP3iK0z1jdfffdZsGCBclfES5fvtysWbOm518RZrVzf0XYq4+2rlWNF3qNNWmcf41OGmti7jQKUBMC1QsQsATG/vtgzZs3z+zfv7/zEHvee1il/6KQ98HKhtb4C1FjTYJlWnsTjU4aa6p9YgQD4iRAogkCJQUIWCUBObycgMYLvcaayilXc7RGJ401VaNfrlecyvlxNAISAQKWRIk2lQlovNBrrKmyCSjRsUYnjTWVIK7sUJwqo6VjBDoCBCwWQ1QBjRd6jTVFnaScwTU6aayJudMoQE0IVC9AwKremBG6CGj8haixJo2LSKOTxpqYO40C1IRA9QIErOqNGYGAlQjwNg2yl0IZJwKWzBgnmROtECgjQMAqo8expQU0Xug11lQauoIONDpprKkC+tJd4lSakA4Q6ClAwOpJRIMqBTRe6DXWVOUc9Nu3RieNNfXrW+VxOFWpS98I/E+AgMVKiCqg8UKvsaaok5QzuEYnjTUxdxoFqAmB6gUIWNUbM0IXAY2/EDXWpHERaXTSWBNzp1FAVhPrSeZEq2wBAhYrI6qAxguYxpqiThI7WPyBgnABlvkDBeEQtTbjWlArd+sGI2C1bkqbdUIaL2Aaa9I4qxqdNNbE3GkUkNXEepI50YodLNaAQgGNFzCNNSmcOqPRSWNNzJ1GAVlNrCeZE60IWKwBhQIaL2Aaa1I4dQQsjZMirIk1LoPCSeZEKwIWa0ChgMYLmMaaFE4dAUvjpAhrYo3LoHCSOdGKgMUaUCig8QKmsSaFU0fA0jgpwppY4zIonGROtCJgsQYUCmi8gGmsSeHUEbA0ToqwJta4DAonmROtCFisAYUCGi9gGmtSOHUELI2TIqyJNS6DwknmRCsCFmtAoYDGC5jGmhROHQFL46QIa2KNy6BwkjnRioDFGlAooPECprEmhVNHwNI4KcKaWOMyKJxkTrQiYLEGFApovIBprEnh1BGwNE6KsCbWuAwKJ5kTrQhYrAGFAhovYBprUjh1BCyNkyKsiTUug8JJ5kQrAhZrQKGAxguYxpoUTh0BS+OkCGtijcugcJI50YqAxRpQKKDxAqaxJoVTR8DSOCnCmljjMiicZE60ImCxBhQKaLyAaaxJ4dQRsDROirAm1rgMCieZE60IWKwBhQIaL2Aaa1I4dQQsjZMirIk1LoPCSeZEKwIWa0ChgMYLmMaaFE4dAUs4KRrXk8aahJy1NsOpVu7WDfaBc+9/te6sOKHGCGi8gGmsSeOEanSiJtlK0egkq7zeVjjV69220QhYbZvRhp2PxguYxpo0TqtGJ2qSrRSNTrLK622FU73ebRuNgNW2Ge1yPhovFtTU3AXI3MnmDieZk8ZWGudOoxM1ZQsQsAZoZWi8WFBTcxcgcyebO5xkThpbaZw7jU7URMAa+DWg8WJBTc1dlsydbO5wkjlpbKVx7jQ6URMBa+DXgMaLBTU1d1kyd7K5w0nmpLGVxrnT6ERNBKyBXwMaLxbU1NxlydzJ5g4nmZPGVhrnTqMTNRGwBn4NaLxYUFNzlyVzJ5s7nGROGltpnDuNTtREwBr4NaDxYkFNzV2WzJ1s7nCSOWlspXHuNDpREwFr4NeAxosFNTV3WTJ3srnDSeaksZXGudPoRE0ErIFfAxovFtTU3GXJ3MnmDieZk8ZWGudOoxM1EbAGfg1ovFhQU3OXJXMnmzucZE4aW2mcO41O1ETAGvg1oPFiQU2yZYkTTmmBV6ZGZSgZrTSup75PpsIDcaoQdwC65p3cB2CS3SlqvFhQk2wB4oQTAUu2BkK20vi6C3l+9FWtAAGrWl9VvWu8WFCTbInghBMBS7YGQrbS+LoLeX70Va0AAataX1W9a7xYUJNsieCEEwFLtgZCttL4ugt5fvRVrQABq1pfVb1rvFhQk2yJ4IQTAUu2BkK20vi6C3l+9FWtAAGrWl9VvWu8WFCTbInghBMBS7YGQrbS+LoLeX70Va0AAataX1W9a7xYUJNsieCEEwFLtgZCttL4ugt5fvRVrQABq1pfVb1rvFhQk2yJ4IQTAUu2BkK20vi6C3l+9FWtAAGrWl9VvWu8WFCTbInghBMBS7YGQrbS+LoLeX70Va0AAataX1W9a7xYUJNsieCEEwFLtgZCttL4ugt5fvRVrQABS+B74sQJs3HjRvPuu+8mrbdt22ZWrlyZ/P+jR4+avXv3dnoZHh42Tz/9tFm4cOGcns+ePWvWrl1rTp48aZYuXWr27dtnhoaGkjbdfiYoT9xE48WCmmTThxNOBCzZGgjZSuPrLuT50Ve1AgSsHr42/IyNjZnt27ebJUuWGBu2Nm3aZHbv3p389/T0tFm2bFkncGV1d+7cOTMxMWFWr16dtLOh7Pjx42Z8fNx0+1noqdd4saAm2SzjhBMBS7YGQrbS+LoLeX70Va0AAUmazCUAABgkSURBVKuH7+zsrDly5EgShtyXC1Wf+cxnzNatW5MAZsNW3pcNaRs2bDCTk5PJzpYNaZs3bzYzMzNm/vz5uT9L74KVXQoaLxbUJJtVnHAiYMnWQMhWGl93Ic+PvqoVIGAV9PV3tD760Y92bvu5bvzbh+57NlDt2bPH7Ny5M7kt6PcxMjKS+7Nuoa1g2UlzjRcLapLNJE44EbBkayBkK42vu5DnR1/VChCwCvi623nLly83a9asOe92of151o6W3QWbmprqPHflB6wzZ87k/qxowDp27FjXs9k4XeBkCzSduqNA41RTapLZ4YRTWqBtrzvZDNfbKtbrbnR0tN4TZbRKBAhYQlb3IPqNN96YhKu8r6xnstjBykfW+C9EapK9KHDCKeSumkyz3lYa13i9AoxWRoCAJdBzf0V49913d32Y3XaVFbB4BouAZQVemer/X6UaL/TUJLh4vN8EJ5mTxlYa506jEzVlCxCweqyMbuEqfevP3iK0f21og5j/gHr61mLWXxG6247+z0IvWo0XC2qSzTJOOIXcLdK4nmQzXG8rnOr1bttoBKweM5p+nyvX3D3M7v983rx5Zv/+/Z23c3B/KWjDFu+DlQ2t8QJGTbLLHE44hQx9Ms16W2lc4/UKMFoZAQJWGb2GHavxYkFNskWEE04hw4zG9SSb4Xpb4VSvd9tGI2C1bUa7nI/GiwU1yRYg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i1PWCxxmVrnFbNESBgNWeuSlfKBUxGiBNOhBn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auk+tmzZ83atWvNyZMnzdKlS82+ffvM0NDQeb12ayfto2SphuAgE8QJJ4KDbA3gVL9TfyNyVAwBAlYJ9XPnzpmJiQmzevVqs3LlSnP06FFz/PhxMz4+PqfXbu2kfZQos3MowUGmiBNOBAfZGsCpfqf+RuSoGAIErBLqdudpw4YNZnJy0ixcuNCcOHHCbN682czMzCT/7b66tZs/f76ojxJlErAK4hGwZGA44UTAkq2BkE79jchRMQQIWCXUbaDas2eP2blzZ3Jb0AapsbExs337drNkyZJOz93ajYyMiPooUSYBqyAewUEGhhNOIYMD60m2nmjVHAECVom5mp2dNVNTU53nrvICVrd2Z86cEfUhKfPqq6+WNKMNAggggIBigVdeeUVxdZQmFSBgSaUy2jVtB6vEqXIoAggggAACCBQQIGAVwEo3bdozWCVOlUMRQAABBBBAoIAAAasAVrqp+wvA5cuXmzVr1vT8K8KsdtI+SpTJoQgggAACCCBQswABqyR43ntYpf+iUMP7YJU8VQ5HAAEEEEAAAaEAAUsIRTMEEEAAAQQQQEAqQMCSStEOAQQQQAABBBAQChCwhFBtavbee++ZLVu2mOeee+6807r22mvN9PR05+N+/vnPf5pbb73VHD582CxatKhShv3795sVK1YYW4P9eu2118xXvvIV89RTT8353qFDh5J30L/33nvNxo0bzRVXXFFZXRprkszf22+/ndi99dZbiY1vWAWWRidqks00Ts11klVOq1gCBKxY8krGdQHq+eefn/Pu837Aufjii81LL71UecA6cuSIOXXqlFm3bl2iY//79ddfN5dddtmc79k2t912Wy0BS2NN/tLJmr///ve/5oYbbjCPPvpoEj5tm5tuuin5hIGqwqhGJ2qSXWRwaq6TrHJaxRIgYMWSVzJuXsCy/6q1HwH02GOPma1bt9ayg2Vr2bFjh3nkkUfMhRdemAQoGxQOHjw453t218q+U77bwbL/3+7I2eDl776FINZYU6+AZXf+7C6fnTf3ld6lCGGTroO5662qcT1RU+95sy00Oskqp1UsAQJWLHkl43bbwXIXlbpuEdqdF3tbywaq4eFhc8899yQfQ2SDwgMPPJB8z/38oosu6gSsF154wSxevLizyxWSVmNNvQJW+vzTO1ohfVxfGp2oSTbTODXXSVY5rWIJELBiySsZV1PAss8WuV0p+xmNBw4cMOPj48btvlx55ZWd77m29hmjVatWVRKu7BRprKlIwHLPa1111VWVGWl10jh31CS78OEkc6KVbgEClu75qbw6TQHLnqx9HsTuRp0+fTr5X/vAu73l9eqrr5pLLrmk84yWCw72oXj7WY+7du3qPJgfGk1jTe4cu82f3Zm4/vrrzfr16ysNV64WjU7UJHs14NRcJ1nltIohQMCKoa5oTG0Byz0/dOmll5rrrruu85C23c2ygct9z/8X7htvvDHn4fjQvBpr6hWw7Lza26kPPfRQ5y8wQ7uk+9PoRE2yWcepuU6yymkVQ4CAFUNd0ZjaApbddbnrrruM/V/7sPvQ0FDnNp3d1Xr44YeTv3b0A5b/wHsVfyWnsaZuAStGuLL1aHSiJtnFBqfmOskqp1UMAQJWDHVFY2oLWO7Wn31riPRfwdn3dnLf8wOWeysC+zB+1ttNlOXWWFO3gGVv99x5553nnXbV74Wl0YmaZKsfp+Y6ySqnVQwBAlYMdcZEAAEEEEAAgVYLELBaPb2cHAIIIIAAAgjEECBgxVBnTAQQQAABBBBotQABq9XTy8khgAACCCCAQAwBAlYMdcZEAAEEEEAAgVYLELBaPb2cHAIIIIAAAgjEECBgxVBnTAQQQAABBBBotQABq9XTm39y7vP97EfR2C/7Ts72nb/990py7+48MTHR+YzAKt7Is9cUuDfOtJ87aN8f6+WXX07ebDTGl3vfsMOHD5tFixYlJbiPpHnzzTeTd02fnp6u7GN77HhNmju3rmzdsefOrRf3nk833nhjbe9y32utpt+7TIOVc3ruuefMggULzLPPPpt8skKsr1jv79brfDVdn3rVys/rFSBg1eutZjR7sTp16lTnM+rsf7/++uvmsssum/M92+a2226LFrBceHnggQeSX4a2zmeeeabyEJM1US4s2F9+L730UhKw0r+sbX3Hjh2b8yapoSe9KXOXfhPbOmwk1u4XddVvvCqpxbVJh+Yix1bV1q/Jrn37KQpV/+OhyLloqEnT9amIHW3rESBg1eOsbhT7y2/Hjh3Jx9FceOGFSYC64YYbzMGDB+d8b+PGjcb/KBr7/7ds2ZKEszoutn6d9mNz7AXN1vnoo4/W+q9p+8tmcnLSPPbYY0l4cjtYth6782fd7K5ar3fGD7EQmjJ36XOtw6aXr61h27Zt5oILLjC33HKLih2s9KcS9DqHOn6eXtd1jFlkjFjXgaw17a6jMa9PRexoW58AAas+a1Uj+RfQ4eFhc88995idO3cm4cHuFtnvueBw0UUXdXawXnjhheRDl9etW1fL+WgJWO5k07cIY9TXlLlLL5DYO1guyNxxxx1JWNZyi9C/xezMYu+uuXV9+eWXJ/+o0HCL0F9PsdeSfz0gYNXyq6CRgxCwGjlt5Yv2/9U8MjJiDhw4YMbHxzvP91x55ZWd77m29hmoVatW1Rau7FlmbcHbOmM9D5IOWOnbFHX8y7opc+f/ErJh/Z133ok2b7YWd2vV3vK2u7BaApZdUzfddJOZmZlJdmU17GilPzA8/Q+J8leg/nuo4zUmrU7b9UlaN+3qESBg1eOschT7C8fuRp0+fTr5X/uMkw0Mr776qrnkkks6z2i554xWrFhhZmdnza5duyp9iDtrG97+grYBz+6u2RrsrcsYD9xq2MFyYaEJc+fPZcxfjOnbqpoCVtbFIfYzWTF2ZqUXSQ3PXvm1+g+5x74+SQ1pV48AAaseZ5WjuL8SvPTSS811112XBBZ7sbC7WfaXt/ue/y/qN954Y87D8XWfWOxnQ9IBK8YzWNa8iXNn644VHPL+As0+j1XX7e4ir5VYTq5Gu67tYwPuH1Mxw3HazdrU+ZhCkXmLfX0qUittqxcgYFVvrHYEezG46667kttw9mF3+5CmC1N2V8v+1ZB9cNsPWP4D73XsIKUv7LGfvUgHLLe7d9VVVyW/qOuqrwlzF+P2qeTFpu1tGtJOtr777rsv2a2N9XYk6TCs5Rahhtun3XZl63r9S9Y5beILELDiz0G0CtwvGvu2A/bhdvdl/4X49ttvd76XvqjV/ddg/nsp1fE+U90mRMP7YNn6mjJ3/s6RlgeltQUsO58anfyH7zW8L5d10rST5q4Tmq5P0X6ZMHCmAAGLhYEAAggggAACCAQWIGAFBqU7BBBAAAEEEECAgMUaQAABBBBAAAEEAgsQsAKD0h0CCCCAAAIIIEDAYg0ggAACCCCAAAKBBQhYgUHpDgEEEEAAAQQQIGCxBhBAAAEEEEAAgcACBKzAoE3vzv/YBy3vfdN007rq9+fOjhn7A4PrOm/GQQABBDQKELA0zkqkmrLeNf2ZZ54x09PTtX72YKTTb/Sw6blLf4Bwo0+O4hFAAIEGChCwGjhpVZWc9QGv9kOWDx48GPUjO6o63zb16z6bMP2O/PYDuu273/OFAAIIIFCvAAGrXm/Vo7GDpXp6ChWn8SNFCp0AjRFAAIGGCxCwGj6Bocv3P38s9uf+hT63Qekv/QHUg3LenCcCCCCgSYCApWk2IteSfm7H3nYaGxszL7/8MrcII8+NdHgXkNevX2/WrVsnPYx2CCCAAAKBBQhYgUGb3J0NVA8//HDnoXZuMzVrNt1fET700EM8d9WsqaNaBBBooQABq4WT2u8psYPVr1z84whX8eeAChBAAAFfgIDFepgjYHex7F8O2q8FCxaYZ5991lxxxRUoKRc4cuSIufPOO8+rkvfCUj5xlIcAAq0VIGC1dmo5MQQQQAABBBCIJUDAiiXPuAgggAACCCDQWgECVmunlhNDAAEEEEAAgVgCBKxY8oyLAAIIIIAAAq0VIGC1dmo5MQQQQAABBBCIJUDAiiXPuAgggAACCCDQWgECVmunlhNDAAEEEEAAgVgCBKxY8oyLAAIIIIAAAq0VIGC1dmo5MQT+v4D9AOh7773XbNy4cc4bx+Z9v5ddv8f16tf93PZ/3333mQceeKDr52CGrKNoX36NF110Ucd3yZIlndr97/OGvdLZpx0C7RAgYLVjHjkLBLoK2M+VtO/Qf/DgwTmBJe/7sTnTn4uZV88//vEP893vftc88sgjZmhoqNay82r0v//222+bHTt2RKmvVgwGQwCB8wQIWCwKBAZAwH5WYdYv+vT3/Y/cufbaazsf/G1Dwy9+8QvzzjvvmFOnTpkHH3zQ7Nq1KwkOf/nLXzofr+Qo/Y/oyevThrt77rnH3HLLLeZrX/ta56OZRkZGkv7eeustc/vtt5utW7ea/fv3m3379iXdp+s6dOhQ0ib9lXXMhRdeOGcnz57XrbfemnwklB3XGV1wwQXm+uuvN2+++WbSbfojh9xnP7oa77jjjuTY8fFxc/PNN3dqt+fh1+dbuHMbgOXHKSIwkAIErIGcdk560ARskMgKIv737S//Z555phOqbEBZvHixWbdunbE/s+HBfTalPe7VV19NfuZ/pXd1uvXpPvfSBQ3b1oY326cde8WKFUmYst8/duxYJ0Sl63LH+HV0O8ad8/3335+EKHsb0o7jn5M/hg1TNoQ9//zzc3b//BrTx/q1u/p8Cxv0tmzZYm688cZkbL4QQKB9AgSs9s0pZ4TAeQJ5HwbtdmdWrlxpbrjhBvPoo492ntHyw9L09HQnbNlj/HDhBkvvhtkdqm59vvDCC3OCkwtFExMTmc+LuXH88JNVR9b0+8e4Z63s7tOqVas6ITEdmOzu07Zt284Lkbb/9PNa7thrrrlmTu3u+3m+ebtvLGEEEGi+AAGr+XPIGSDQVcCGgazdEj8knDlzxjz88MOd3SvboQtYjz/+uLG7Pe4B+ayHwbNuQWY9o+R/74knnjDXXXddJ9D5YcR/Xsy/1edO1N6yS4cZHyHvGLdblN5Zy3vA3fYzOTnZ2blzY/jPrvkPsn/84x/vPOvmf9/62nNKf3GbkBcvAu0VIGC1d245MwQSAckD7n/729/OC1hu1+eLX/zinOe30v3l3ULLCliuT3vLzQ9R/m6X/yyUfb7LD3557fwH3NPjpnfS3PNT9nkyd8vTP6cXX3zxvJ219G1IP1Da57Xcufz73//uWPkPuKfPg6WJAALtFyBgtX+OOcMBF+j2gPuBAweSZ6tsm5tuusnMzMwkO0o2pIyNjZmXX37Z2PDl38ry+7MhIuv5JEverU8/iNhw5Pdpw4gbLx2WbEB78sknM+ty09ztmOHh4c5zV6dPn+4885Ue3537woULk9uh7lk0fwxXY7faXZt0yPMfruftGwb8Bcrpt1aAgNXaqeXEEPifQN4D7v5D5a6du4118cUXJyHGBoysdu4B96xbcf5zS+5Bdtu/32e6Jv+/0w+/+2PY4GN3mOwD5/Z/sx5wt2NlHXP48OFkp2n9+vXJc1V+6LG38PyH9v3js27j+TXaPt2x/vdHR0fn1JdnwTpFAIF2ChCw2jmvnBUCCCCAAAIIRBQgYEXEZ2gEEEAAAQQQaKcAAaud88pZIYAAAggggEBEAQJWRHyGRgABBBBAAIF2ChCw2jmvnBUCCCCAAAIIRBQgYEXEZ2gEEEAAAQQQaKcAAaud88pZIYAAAggggEBEgf8DlZV5paS5pZgAAAAASUVORK5CYII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6" name="AutoShape 8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" name="AutoShape 10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" name="AutoShape 12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" name="AutoShape 14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" name="AutoShape 16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222375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" name="AutoShape 18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374775" y="1074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" name="AutoShape 20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527175" y="1227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4" name="AutoShape 22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679575" y="1379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5" name="AutoShape 24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831975" y="1531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6" name="AutoShape 26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984375" y="1684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7" name="AutoShape 28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136775" y="1836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8" name="AutoShape 30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289175" y="1989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9" name="AutoShape 32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441575" y="2141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0" name="AutoShape 34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593975" y="2293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3" name="AutoShape 2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2746375" y="2446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2" name="AutoShape 4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2898775" y="2598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3" name="AutoShape 6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3051175" y="2751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4" name="AutoShape 8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3203575" y="2903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1" name="AutoShape 2" descr="data:image/png;base64,iVBORw0KGgoAAAANSUhEUgAAAlgAAAFzCAYAAADi5Xe0AAAgAElEQVR4Xu2dCbQV1ZX+tyKOQRzjQJQhgq5gXI7t3InL1tZE2+AQO05xoJWIAiKCIg4oKqgoOKAQNDiPBDGCROg2MdFAIiDBoVXiAGgCiDgFxKj8//t039cPeEPVfV/de6ru767FEnmnvtr7t0/t+71T59ZdZ9X/fxkvCEAAAhCAAAQgAAEZgXUwWDKWCEEAAhCAAAQgAIFAAIPFRIAABCAAAQhAAAJiAhgsMVDkIAABCEAAAhCAAAaLOQABCEAAAhCAAATEBDBYYqDIQQACEIAABCAAAQwWcwACEIAABCAAAQiICWCwxECRgwAEIAABCEAAAhgs5gAEIAABCEAAAhAQE8BgiYEiBwEIQAACEIAABDBYzAEIQAACEIAABCAgJoDBEgNFDgIQgAAEIAABCGCwmAMQgAAEIAABCEBATACDJQaKHAQgAAEIQAACEMBgMQcgAAEIQAACEICAmAAGSwwUOQhAAAIQgAAEIIDBYg5AAAIQgAAEIAABMQEMlhgochCAAAQgAAEIQACDxRyAAAQgAAEIQAACYgIYLDFQ5CAAAQhAAAIQgAAGizkAAQhAAAIQgAAExAQwWGKgyEEAAhCAAAQgAAEMFnMAAhCAAAQgAAEIiAlgsMRAkYMABCAAAQhAAAIYLOYABCAAAQhAAAIQEBPAYImBIgcBCEAAAhCAAAQwWMwBCEAAAhCAAAQgICaAwRIDRQ4CEIAABCAAAQhgsJgDEIAABCAAAQhAQEwAgyUGihwEIAABCEAAAhDAYDEHIAABCEAAAhCAgJgABksMFDkIQAACEIAABCCAwWIOQAACEIAABCAAATEBDJYYKHIQgAAEIAABCEAAg8UcgAAEIAABCEAAAmICGCwxUOQgAAEIQAACEIAABos5AAEIQAACEIAABMQEMFhioLHILV261M477zy78sorbeedd44lLOKAAAQgAAEI1AQBDFbByrxixQq75557bNSoUTZ37lz77ne/awMHDrTjjz/e1ltvvZDthx9+aDfddJPdf//99umnn1qPHj2sT58+tvXWWzdI4/nnn7eTTz7ZdtllF3vggQdsyy23bHDcqlWr7Nlnnw2m7ne/+50deuihdtVVV9n+++9v66yzTjgmyZhySuKG0mP89a9/3eDh//qv/9pk7OWc86uvvrLXXnvNHn30Ubvgggts8803L0emwWMa0q6f4+9//3s78MADE53P63fQQQdZFgwSBcAgCEAAAjVIAINVoKL7m7Ibp/79+6+WVZs2bey+++6zY445xpYtW2bnnHOOPfbYY6uN6datm40ePXotk/XJJ5/Y+eefb/fee2+zb9D/9V//Zaeccor99a9/rdNu3769Pf7447b33nuHf0syppySVMNgvf7663biiSfatttuKzdvDWljsMqZGRwDAQhAoDoEMFjV4Z7JWd9991076aSTzI3W0KFDg2HaY489bMCAAcFU3XzzzTZ16tRgtPzP7bffbptuumn4+R133GFjx461s846qy42X23yFatTTz01/FtTKyC+cuarOH7OcePG2U9+8pNwvosvvtguu+wyu+KKK+yLL75odkyrVq3KYlOu+SjrZP97UKUNVrmxsoJVLjmOgwAEIFA+AQxW+eyiO7L0hr/PPvsEU+PGac09WFdffbVdfvnl4dadj/HX9OnT7fDDDw9Gavjw4bbhhhuGf3/nnXfCipS/QTdnsErmzsc9+OCD5itXf/7zn8OtyS5duoQVNF8NcwPY1Jhyb7OlMVj1b5F63G5CTz/9dPuP//gP22ijjazE0eN0o/rLX/7Sxo8fb+3atau73Tpjxoxw263+q8S0OX0/5qWXXrJrr73WpkyZEiSOOOKIoL377rsH3g1pn3vuuXW3QevfIlyyZImNHDky3PL1c9fXcu1SHfbbb79gqn1FkxcEIAABCGRLAIOVLd+KqvvtP1+BmjZtWlix8v1Bbpjqb3JvyGDNnDnTjj76aNtzzz2DEXKT8+WXX4ZVJ1/B8jd2N2tNrWCV3sQ7depUd7ts3rx59u///u+BwcMPP2zLly8PhqupMTvttFNZzJIaLF9p81uot91221rncYPi+7hKBmvOnDlrjXFzMmHChGBCGzJB/fr1a1Z/TeNaOonvqfIY3nvvvcQGy82V19pjqv/ad999Qy07d+5cl48bLF9VdBPJCwIQgAAEsiWAwcqWb8XVf/vb39pPf/pT85UZfx188MHWu3dvO+qoo2yDDTawJ598MtwedLPkJmOHHXYI+7Z89aS+gXruueeCOXJz5Rrf//73mzRYDd2GKpmev/3tb/bII4/YBx98sNZm6zXHlPuJx+b2YJVWfOqv5txyyy3BbAwaNMhuvPHGulW9+gbLTeZFF11kH330kfXs2dMmTpwYePnt0IZuESbRL7E64YQT7M4777TWrVtb3759wy3aNU1e/f1dDZlIN8C+yli65bvVVlvZ9ddfH1Yp3UxfeumlgbuvHLqB83xKHzio+OTkhBCAAARqiAAGq4DFnj9/ftgH5beN/JaRv/xW14UXXli3yX3NFQ8fUzJY6667blgV8TdmXwXxFZfmPoWWF4PlefreskWLFtkf//jHcItu8uTJwZCWbvGVjNPXX38dPiHon57015qrf43twWpO/5VXXjE3V77C6J+0dPPrJtY/8bn++uuHcyXZ5O4rUn6b97rrrgufHD3ttNManM0lY+YGq3RbuIDTnpQgAAEIREUAgxVVOXTB+Juqrz4deeSRYZXEN4+X9kb5ipKv2PziF78It5COO+64sMfIV7N+/vOfh08YuhkbM2ZMWMVKskm6dJtxt912q7tFWDIJ/ngIv0X48ccfh1uRTY1Z8xZh/c3zJTqlVZ76tJLeIvRbar7x/u67714L9poGywf4yltpVS2JwUqi7wbMV8J8lckfpVF6+d45X1Vz45TEYPkt3dIHCxpiUtItMTzggAMaNWG6mYcSBCAAAQg4AQxWgeaB39b73ve+F/Y5DRs2LNwe8r1TbrB8I3t9s1A/7ZI5cjPlt5D8GP80YGOvhp7BVNpv5bchG9vk7ibIz9HUmDU3uasN1l133WXdu3cPm/p9L5ZvKr/11ltt8ODBa61glWOwkuiXuPoKmZvdF198MdwadGPrHzTwjejvv//+Wo+AWNNEJl3BKjH0VTLfY8YLAhCAAASyJ4DByp5xxc5Q+iSfr4rccMMN4ZlTP/vZz8Jq1cqVK8OzrPwN3Z9rtdlmmwXj5YbGP83mf3wVy1e8SqsiaQzW3//+9/DkeL81WXpMg5u0Xr161T2m4fPPP292TNaPaSitQvlm9CFDhoRbhR6jryiVu4LlG94feuih8ClDN7a+MtWUfsmEudHz/VJt27a1p556KuyjcnPse7G8Tv6Mrfra/lDY0sNUSya3/h4sX/3afvvtg1k744wzwicjfZ/dJptsUrE5yIkgAAEIQOB/CGCwCjQT/NaT3/pyg+RvxqWXf/LNPz125plnhn1VDX3qzG8n+pt9Q2/GDd0iLP1b6flavln8mWeeCQah/rnXfNBokjHllCTpLcJJkyaFZ3TVj3G77bYLD0f11Tv/88YbbwRz09wKVsnQvvDCC2GsM/yXf/mX8CGDpvQXL14cauCmbs3XiBEjguHzfXS+Mb2+tq9Ieg39afUlg9XYpwi32GKLcFv2sMMOa/B2YzmMOQYCEIAABJITwGAlZ5WLkf54BX9yur9R+7Oa/OP6/jU49b8qZ8GCBcFI+Dh/Iz777LPD1+X43xt6JTVYSb4GJ8mYckAnNVjOx1eQfGO4v9yMHnLIIcG47LjjjuFnboCSGCx/oKs/I8tXxfzRCm6M/BOH/sGApvR91dBr4KbXj3ej5rd23XQde+yx4RZqQ9peJ1+Zqm+wPIc1n4Plm9k9Ds/LPzGY5QNRy6kVx0AAAhCoBQIYrIJWmS97LmhhSQsCEIAABHJBAIOVizIRJAQgAAEIQAACeSKAwcpTtYgVAhCAAAQgAIFcEMBg5aJMBAkBCEAAAhCAQJ4IYLDyVC1ihQAEIAABCEAgFwQwWLkoE0FCAAIQgAAEIJAnAhisPFWLWCEAAQhAAAIQyAUBDFYuykSQEIAABCAAAQjkiQAGK0/VIlYIQAACEIAABHJBAIOVizIRJAQgAAEIQAACeSKAwcpTtYgVAhCAAAQgAIFcEMBg5aJMBAkBCEAAAhCAQJ4IYLDyVC1ihQAEIAABCEAgFwQwWLkoE0FCAAIQgAAEIJAnAhisPFWLWCEAAQhAAAIQyAUBDFYuykSQEIAABCAAAQjkiQAGK0/VIlYIQAACEIAABHJBAINVr0yrVq2yiRMn2jrrrGPHHHNM+MmXX35pjzzyiD322GO2YsUK22uvvaxfv362xRZbmI+fNGmSjR07NvysS5cu1qNHD+vatetqxW9qXFKNXMwmgoQABCAAAQhAIBDAYP3vRHAj9cQTT9hdd91lZ599tnXr1i385Pnnn7dnn33W+vTpYxtuuKFNmDDBFixYYL1797alS5faiBEjrHv37tahQ4dgzubNm2d9+/a1Vq1a1U2xxYsXNzouqQbzFQIQgAAEIACB/BDAYP1vrUaPHm2ffPKJffOb37RNN920zmCtWcq33nrL7rjjDhs0aJD536dNm1ZnqBYtWmSjRo0KK1xt2rSpO3T27NmNjnNDlkQjP1OKSCEAAQhAAAIQwGD97xxYuXKlrb/++mEVy1+lFaw1p8hLL71kTz/9dDBRs2bNsunTp4fVLH8tW7bMhgwZEgxXu3bt6g6dMWNGo+MWLlyYSIOpCgEIQAACEIBAfghgsNaold8CbMxgffzxx3bDDTfY6aefbjvttFO4XTh//vzVDNbgwYOtV69e1qlTpzrlpsbNmTMnkUaSKTVz5swkwxgDAQhAAAIRE/C9vmlee5+Trve/ODqdfppYGPt/BDBYCQ3W8uXLbfjw4XbYYYfZfvvtF45qamWKFSwuMwhAAAIQqAQBhcHyD1xNnjzZbr75Znv77bdt//33t6uuumq1xYJK5FKkc2CwEhgs34h+991326677mpHHHFE+JShv+bOnWtTp04NK1i+qd33YI0cOdIGDBhgbdu2rVNuapyvgCXRKNKkIxcIQAACENARUBgs3w98xRVXhPezV1991Tp27Bjemy6//PKwfYZXegIYrGYM1pIlS+zqq68Oe7K+//3v15krP8w/HThs2DDr2bNnmIxTpkwJ+7L69+9vrVu3rlNuapzv20qikb60HAEBCEAAArVAQGGw/I7Mww8/bBdddFH44NVpp51WC+gyzRGD1YzBeuCBB2zcuHGrjdphhx3C7cLNNtvMxo8fH37um+Tbt29vAwcODEuqbpxK+7HcfDU2zpdlG/tZppVHHAIQgAAECkFAYbD8Ts1ll11mBx10kPmWGH/8EK+WEcBgtYwfR0MAAhCAAASqSkBhsDwBXxjwB2uPGTPGtt1227AHa++9965qbnk+OQYrz9UjdghAAAIQqHkCKoNVMlm/+tWvgrHyT80PHTrUttlmm5pnXA4ADFY51DgGAhCAAAQgEAkBhcHy5zu+8sorduaZZ9pTTz1lxx9/vF1zzTV2xhlnhMcS8UpPAIOVnhlHQAACEIAABKIhoDBY/on2Sy+9NHyf7ptvvhn2EvseZP8Qlu835pWeAAYrPTOOgAAEIAABCERDQGGw/ANXf/rTn+zKK6+0119/PTwHyx/b0Llz52jyzFsgGKy8VYx4IQABCEAAAvUIKAxWSc43uvseLB7T0PIphsFqOUMUIAABCEAAAlUjoDRYVUuigCfGYBWwqKQEAQhAAAIQgEB1CWCwqsufs0MAAhCAAAQgUEACGKwCFpWUIAABCEAAAhCoLgEMVnX5c3YIQAACEIAABApIAINVwKKSEgQgAAEIQAAC1SWAwaouf84OAQhAAAIQgEABCWCwClhUUoIABCAAAQhAoLoEMFjV5c/ZIQABCEAAAhAoIAEMVgGLSkoQgAAEIAABCFSXAAaruvw5OwQgAAEIQAACBSSAwSpgUUkJAhCAAAQgAIHqEsBgVZc/Z4cABCAAAQhAoIAEMFgFLCopQQACEIAABCBQXQIYrOry5+wQgAAEIAABCBSQAAargEUlJQhAAAIQgAAEqksAg1Vd/pwdAhCAAAQgAIECEsBgFbCopAQBCEAAAhCAQHUJYLCqy5+zQwACEIAABCBQQAIYrAIWlZQgAAEIQAACEKguAQxWdflzdghAAAIQgAAECkgAg1XAopISBCAAAQhAAALVJYDBqi5/zg4BCEAAAhCAQAEJYLAKWFRSggAEIAABCECgugQwWNXlz9khAAEIQCAyAnufMzNRRC+O3ivROAbVJgEMVm3WnawhAAEIQKARAhgspoaCAAZLQRENCEAAAhAoDAEMVmFKWdVEMFhVxc/JIQABCEAgNgIYrNgqks94MFj5rBtRQwACEIBARgQwWBmBrTFZDFaNFZx0IQABCECgaQIYLGaIggAGS0ERDQhAAAIQKAwBDFZhSlnVRDBYVcXPySEAAQhAIDYCGKzYKpLPeDBY+awbUUMAAhCAQEYEMFgZga0xWQxWjRWcdCEAAQhAoGkCGCxmiIIABktBEQ0IQAACECgMAQxWYUpZ1UQwWFXFz8khAAEIQCA2Ahis2CqSz3gwWPmsG1FDAAIQgEBGBDBYGYGtMVkMVo0VnHQhAAEIQKBpAhgsZoiCAAZLQbHAGjSaAheX1CAAgQYJ0PeYGAoCGCwFxQJr0GgKXFxSgwAEMjNY9E4mFwaLOdAkAZoEEwQCEKg1Aoq+p9CoNe5FyxeDVbSKivOhSYiBIgcBCERPQNH3FBrRgyLAJglgsBJMkNmzZ9vw4cNt6dKldvjhh9s555xjG2+8sa1atcomTZpkY8eOtRUrVliXLl2sR48e1rVr19VUmxqXVCNBmJkMoUlkghVRCEAgYgKKvqfQiBgRoSUggMFqBtKCBQvs9ttvtz59+tg222xjc+fOtZdfftl+8pOf2JIlS2zEiBHWvXt369Chg02cONHmzZtnffv2tVatWtUpL168uNFxbtqSaCSoZSZDaBKZYEUUAhCImICi7yk0IkZEaAkIYLCagfTcc8+Zr2D17t07jFy2bJnddNNN1q9fP3vrrbds2rRpdYZq0aJFNmrUqPCzNm3a1Cn78Y2Nc0OWRCNBLTMZQpPIBCuiEIBAxAQUfU+hETEiQktAAINVhsEaPHhwWNFyQzV9+vTVzNeQIUOC4WrXrl2d8owZMxodt3DhwkQaCWqZyRCaRCZYEYUABCImoOh7Co2IERFaAgIYrGYg+S3Cu+++23r16mWbbbaZPfHEE/bQQw/Z0KFDbc6cOTZ//vzVDJabLx/bqVOnOuUJEyY0Oi6pRoJa2syZM5MMSzXmnDHJho8+O9k4RkEAAhCInYCi77VEY6+99oodEfElIIDBagaSb0L324S33HJLGHnccceFW4Z+G/Cdd95JtPrEClaCmcgQCEAAApEQUKw+KTQiwUEYZRLAYKUE995774UVLb8N6Huwpk6dGlawfFO73zIcOXKkDRgwwNq2bVun7BvjGxvnK2BJNFKGKRtOk5ChRAgCEMgJAUXfU2jkBBdhNkIAg9XM1HjjjTfCxvWLL77YttpqK3v++efDpwePP/54808HDhs2zHr27GkdO3a0KVOm2KxZs6x///7WunXrOuWmxvmm+SQa1ZrBNIlqkee8EIBAtQgo+p5Co1r5c14NAQxWMxz9FuEzzzxjY8aMsZUrV9qxxx5rJ598sm2wwQbhOVjjx4+3cePGhZ+1b9/eBg4cGPZfuXEq7cdy89XYuKY0NCVumQpNomX8OBoCEMgfAUXfU2jkjxwR1yeAwWI+NEmAJsEEgQAEao2Aou8pNGqNe9HyxWAVraLifGgSYqDIQQAC0RNQ9D2FRvSgCLBJAhgsJggrWMwBCEAAAvUIKMyRQoOi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lJ6BOEoyIQCAQUFxPCg3KkW8CGKx81y/z6GkSmSOWnIA6STAiAgEMFnNARgCDJUNZTCHeuPNRV+qUjzoRZT4IKK4nhUY+aBFlYwQwWMyNJgnQJPIxQahTPupElPkgoLieFBr5oEWUGCzmQFkEaBJlYav4QdSp4sg5YYEJKK4nhUaBEddEaqxg1USZy0+SJlE+u0oeSZ0qSZtzFZ2A4npSaBSdc9Hzw2AVvcItzI8m0UKAFTqcOlUINKepCQKK60mhUROwC5wkBqvAxVWkRpNonGJMbGKKRTHv0IBANQkorieFRjUZcO6WE8BgtZxhoRVoEhisQk9wkoNAAwQUfU+hQXHyTQCDle/6ZR49TQKDlfkk4wQQiIyAou8pNCLDQjgpCWCwUgKrteE0CQxWrc158oWAou8pNKhEvglgsPJdv8yjp0lgsDKfZJwAApERUPQ9hUZkWAgnJQEMVkpgtTacJoHBqrU5T74QUPQ9hQaVyDcBDFaC+v3lL3+x4cOH25tvvmmdO3e2/v37W4cOHWzVqlU2adIkGzt2rK1YscK6dOliPXr0sK5du66m2tS4pBoJwsxkCE0Cg5XJxEIUAhETUPQ9hUbEiAgtAQEMVjOQPvjgA7v11luDcdp2223t+eeft8mTJ9ugQYPss88+sxEjRlj37t2D4Zo4caLNmzfP+vbta61atapTXrx4caPjli5dmkgjQS0zGUKTwGBlMrEQhUDEBBR9T6ERMSJCS0AAg9UMpOeee87mzJlj5513nq2zzjqrjZ49e7ZNmzatzlAtWrTIRo0aZf369bM2bdrUjW1qnBuyJBoJapnJEJoEBiuTiYUoBCImoOh7Co2IERFaAgIYrGYgjR8/3nwV691337WZM2farrvuahdeeKFtv/32NmPGDJs+fbr17t07qCxbtsyGDBkSDFe7du3qlJsat3DhwkQaCWqZyRCaBAYrk4mFKAQiJqDoewqNiBERWgICGKxmII0cOdJee+01u/zyy2277bazuXPnhluBF110kT399NM2f/781QzW4MGDrVevXtapU6c65QkTJjQ6zlfHkmgkqGUwgOrXOWOSKY4+O9m4Io2KiU1MsRSpxqVc4FvEqjaek6LeLdHYa6+9agt4QbPFYDVTWN/AvuWWW1q3bt3WWqVKuvrEClYxr56YfkONKZYiVhu+RaxqtqvTzJnamjMNZYvBamYOPPPMM/bpp5/acccdV2ewhg4dGm4D+ub1qVOnhhUs39Tue7B8xWvAgAHWtm3bOmVf9WpsnK9eJdGo1lSlSWTbhFV1pU4qkg3rwDdbvrGpK+qt0IiNC/GkI4DBaobXggUL7Pbbbw/7rrbaaqtwi9A3pfum948++siGDRtmPXv2tI4dO9qUKVNs1qxZ4TEOrVu3rlN2I9bYON+3lUQjXVl1o2kSGCzdbMqvEtdBfmtXTuSKeis0yomdY+IhgMFKUIuXX345PErBzZbfG/dPCW6xxRbhOVi+CX7cuHG2cuVKa9++vQ0cODDsv3LjVNqP5earsXFNaSQILfMhNAkMVuaTLAcn4DrIQZGEISrqrdAQpoRUFQhgsKoAPU+npElgsPI0X7OKlesgK7Jx6irqrdCIkw5RJSWAwUpKqkbH0SQwWDU69VdLm+ugtmaBot4KjdqiXrxsMVjFq6k0I5oEBks6oXIqxnWQ08KVGbai3gqNMsPnsEgIYLAiKUSsYdAkMFixzs1KxsV1UEna1T+Xot4KjeqTIIKWEMBgtYReDRxLk8Bg1cA0bzZFroNmERVqgKLeCo1CQa3BZDBYNVj0NCnTJDBYaeZLUcdyHRS1sg3npai3QqO2qBcvWwxW8WoqzUjVJFQ60uRaKA9S+i8AACAASURBVBZTTjHF0kKsUR4O3yjLkllQinorNDJLEOGKEMBgVQRzfk+iahIqnZhIxpRTTLHEVCNVLPBVkcyHjqLeCo180CLKxghgsJgbTRJQNQmVTkzliimnmGKJqUaqWOCrIpkPHUW9FRr5oEWUGCzmQFkEVE1CpVNWEhkdFFNOMcWSEe6qysK3qvgrfnJFvRUaFU+cE0oJsIIlxVk8MVWTUOnERDimnGKKJaYaqWKBr4pkPnQU9VZo5IMWUbKCxRwoi4CqSah0ykoio4NiyimmWDLCXVVZ+FYVf8VPrqi3QqPiiXNCKQFWsKQ4iyemahIqnZgIx5RTTLHEVCNVLPBVkcyHjqLeCo180CJKVrCYA2URUDUJlU5ZSWR0UEw5xRRLRrirKgvfquKv+MkV9VZoVDxxTiglwAqWFGfxxFRNQqUTE+GYcooplphqpIoFviqS+dBR1FuhkQ9aRMkKFnOgLAKqJqHSKSuJNQ5SxaLSiSknRSxF1Iip1kXkG1tOinorNGLjQjzpCLCClY5XzY1WNQmVjqIAqlhUOjHlpIiliBox1bqIfGPLSVFvhUZsXIgnHQEMVjpeNTda1SRUOooCqGJR6cSUkyKWImrEVOsi8o0tJ0W9FRqxcSGedAQwWOl41dxoVZNQ6SgKoIpFpRNTTopYiqgRU62LyDe2nBT1VmjExoV40hHAYKXjVXOjVU1CpaMogCoWlU5MOSliKaJGTLUuIt/YclLUW6ERGxfiSUcAg5WOV82NVjUJlY6iAKpYVDox5aSIpYgaMdW6iHxjy0lRb4VGbFyIJx0BDFY6XjU3WtUkVDqKAqhiUenElJMiliJqxFTrIvKNLSdFvRUasXEhnnQEMFjpeNXcaFWTUOkoCqCKRaUTU06KWIqoEVOti8g3tpwU9VZoxMaFeNIRwGCl41Vzo1VNQqWjKIAqFpVOTDkpYimiRky1LiLf2HJS1FuhERsX4klHAIOVjlfNjVY1CZWOogCqWFQ6MeWkiKWIGjHVuoh8Y8tJUW+FRmxciCcdAQxWOl41N1rVJFQ6igKoYlHpxJRT0WJR5OMaMdValRM6jRNQ1FuhQY3yTQCDle/6ZR69qkmodBQJq2JR6cSUU9FiUeSDwVJRzI+O4tpWaOSHGJE2RACDxbxokoCqSah0FOVSxaLSiSmnmGKBr6IaaJRDQDH3FBrlxM4x8RDAYMVTiygjUTUJlY4CkioWlU5MOcUUC3wV1UCjHAKKuafQKCd2jomHAAYrnlpEGYmqSah0FJBUsah0Ysoppljgq6gGGuUQUMw9hUY5sXNMPAQwWPHUIspIVE1CpaOApIpFpRNTTjHFAl9FNdAoh4Bi7ik0yomdY+IhgMGKpxZRRqJqEiodBSRVLCqdmHKKKRb4KqqBRjkEFHNPoVFO7BwTDwEMVjy1iDISVZNQ6SggqWJR6cSUU0yxwFdRDTTKIaCYewqNcmLnmHgIYLDiqUWUkaiahEpHAUkVi0onppxiigW+imqgUQ4BxdxTaJQTO8fEQwCDFU8tooxE1SRUOgpIqlhUOjHlFFMs8FVUA41yCCjmnkKjnNg5Jh4CGKx4ahFlJKomodJRQFLFotKJKaeYYoGvohpolENAMfcUGuXEzjHxEMBgxVOLKCNRNQmVjgKSKhaVTkw5xRQLfBXVQKMcAoq5p9AoJ3aOiYcABiueWkQZiapJqHQUkFSxqHRiyimmWOCrqAYa5RBQzD2FRjmxc0w8BDBY8dQiykhUTUKlo4CkikWlE1NOMcUCX0U10CiHgGLuKTTKiZ1j4iGAwYqnFlFGomoSKh0FJFUsMemoYiki35hyUsSCRvYEFNeTQiP7TDlDlgQwWFnSLYC2qkmodBRIVbHEpKOKpYh8Y8pJEQsa2RNQXE8Kjewz5QxZEsBgZUm3ANqqJqHSUSBVxRKTjiqWIvKNKSdFLGhkT0BxPSk0ss+UM2RJAIOVJd0qaysucIWGY1DpKJCqYolJRxVLEfnGlJMiFjSyJ6C4nhQa2WfKGbIkgMHKkm6VtRUXuEIDg7VXkzNBwVihoZquqlhUOoq8YopFkQ8aTRNQ1FuhQZ3yTQCDle/65eaNO6Zmo4olJh1VLIrLQRWLSiemnBSxoJE9AcXcU2hknylnyJIABitLulXWVlzgCg1WsFjBauhSeHF09lxUl6DqOlDFE5NOEdkoclJoxFRnYklPAIOVnllujlBc4AoNDFb2RkJVJ8XkVsWi0okpJ0UssWnEVCcVG0VOCg1VPuhUhwAGqzrcK3JWxQWu0MBgYbBYwarIJV+Vk6h6RFWCb+SkipwUGjExIZb0BDBYzTBbtWqVPfPMMzZmzBhbvny5HXXUUda9e3fbYIMNzH82adIkGzt2rK1YscK6dOliPXr0sK5du66m2tS4pBrpS6v55J6qSah0yuGw5jGqWGLSUcVSRL4x5aSIJTaNmOaeio0iJ4WGKh90qkMAg9UM9zfeeMPuvPNOGzBggG2++ebh7507d7YjjzzSFi9ebCNGjAiGq0OHDjZx4kSbN2+e9e3b11q1alWn3NS4pUuXJtIoZ3ooLnCFBitYrGCxglXOFZyPY1Q9IqZsFTkpNGJiQizpCWCwUjKbMWOGTZ8+3Xr37m2zZ8+2adOm1RmqRYsW2ahRo6xfv37Wpk2bOuWmxrkhS6KRMswwXHGBKzRUsah0yKmc2ZT8mNj4Jo+88ZGqnBSxxKZRRDaKnBQasdWaeNIRwGCl4OW3CG+66Sb7p3/6Jzv88MOtvtlymWXLltmQIUOC4WrXrl2dclPjFi5cWGfYmtJIEWbdUMUFrtBQGSOVDjmVM5uSHxMb3+SRY7DKYaWqdznnzuoYRU4KjazyQ7cyBDBYCTm/9NJLwTxtscUWdsUVVwQDNWHCBJs/f35YzSqZo8GDB1uvXr2sU6dOdcpNjZszZ04ijSRhzpw5c7Vh54xJcpTZ6LMbH6fQcPWYdGKKRcVGlVOyGdP0KFUsKp2YclLEEptGTHVSsVHk1BKNvfZqeluBKk90siWAwUrJ9+WXX7b777/fBg0aZK+88kqi1SdWsDS3K1nBarzpxvTbsioWlU7KS7zB4THFoshHqVFENoqcFBrKOqFVeQIYrJTM/Tagr1L16dPHPv30U5s6dWpYwfJN7b4Ha+TIkWFDfNu2beuU586d2+g4XwFLopEyzDBccYErNFSxqHTIqZzZlPyY2Pgmj7zxkaqcFLHEplFENoqcFBqx1Zp40hHAYDXDy28Njh8/3i655BLbaKONzM3S448/bhdffLF99tlnNmzYMOvZs6d17NjRpkyZYrNmzbL+/ftb69at65T9U4SNjXPDlkQjXVn/Z7TiAldoqGJR6ZBTObMp+TGx8U0eOQarHFaqepdz7qyOUeSk0MgqP3QrQwCD1QznL7/80iZPnmz33HNPMFR+b/yCCy6wrbfeOjwHy83XuHHjbOXKlda+fXsbOHBg2H9VWuny/Vhuvhob15RGS6eA4gJXaKiMkUqHnFo6s5o+Pja+imxVOSliiU2jiGwUOSk0Yqs18aQjgMFKxytXoxUXuEJDZYxUOuSU7TSOja8iW1VOilhi0ygiG0VOCo3Yak086QhgsNLxytVoxQWu0FAZI5UOOWU7jWPjq8hWlZMiltg0ishGkZNCI7ZaE086AhisdLxyNVpxgSs0VMZIpUNO2U7j2PgqslXlpIglNo0islHkpNCIrdbEk44ABisdr1yNVlzgCg2VMVLpkFO20zg2vopsVTkpYolNo4hsFDkpNGKrNfGkI4DBSscrV6MVF7hCQ2WMVDrklO00jo2vIltVTopYYtMoIhtFTgqN2GpNPOkIYLDS8crVaMUFrtBQGSOVDjllO41j46vIVpWTIpbYNIrIRpGTQiO2WhNPOgIYrHS8cjVacYErNFTGSKVDTtlO49j4KrJV5aSIJTaNIrJR5KTQiK3WxJOOAAYrHa9cjVZc4AoNlTFS6ZBTttM4Nr6KbIuYk4JLbNckOakIoKMggMFSUIxUQ/GmoNBQNWGVDjllO2Fj46vItog5KbjEdk2Sk4oAOgoCGCwFxUg1FG8KCg1VE1bpkFO2EzY2vopsi5iTgkts1yQ5qQigoyCAwVJQjFRD8aag0FA1YZUOOWU7YWPjq8i2iDkpuMR2TZKTigA6CgIYLAXFSDUUbwoKDVUTVumQU7YTNja+imyLmJOCS2zXJDmpCKCjIIDBUlCMVEPxpqDQUDVhlQ45ZTthY+OryDamnFSxKLjEdk2Sk4oAOgoCGCwFxUg1FI1YoaFqwiodcsp2wsbGV5FtTDmpYlFwie2aJCcVAXQUBDBYCoqRaigasUJD1YRVOuSU7YSNja8i25hyUsWi4BLbNUlOKgLoKAhgsBQUI9VQNGKFhqoJq3TIKdsJGxtfRbYx5aSKRcEltmuSnFQE0FEQwGApKEaqoWjECg1VE1bpkFO2EzY2vopsY8pJFYuCS2zXJDmpCKCjIIDBUlCMVEPRiBUaqias0iGnbCdsbHwV2caUkyoWBZfYrklyUhFAR0EAg6WgGKmGohErNFRNWKVDTtlO2Nj4KrKNKSdVLAousV2T5KQigI6CAAZLQTFSDUUjVmiomrBKh5yynbCx8VVkG1NOqlgUXGK7JslJRQAdBQEMloJipBqKRqzQUDVhlQ45ZTthY+OryDamnFSxKLjEdk2Sk4oAOgoCGCwFxUg1FI1YoaFqwiodcsp2wsbGV5FtTDmpYlFwie2aJCcVAXQUBDBYCoqRaigasUJD1YRVOuTU+IRVsFFoqGqtujRjykkVS0xsyElVDXRiIoDBiqka4lgUTUuhoXyzVMSj0CCnvRqdrbHxVVxWMeWkikXBRXUdqHKKSUcVi6pO6FSeAAar8swrdkbFBa7QUDVhlQ45sYKV9iKMac6oYknLoLHxingUGqr+oNJR5aSqEzqVJ4DBqjzzip1RcYErNFQNS6VDThistBdhTHNGFUtaBhistQm8ODr7lVxVndCpPAEMVuWZV+yMikas0FAZI5UOOWGw0l6EMc0ZVSxpGWCwMFiqOVMrOhisAlda0YgVGipjpNIhJwxW2ss+pjkTUyxck6xgpb2Wamk8BqvA1VY0YoWGqgmrdMgJg5X2so9pzsQUC9ckBivttVRL4zFYBa62ohErNFRNWKVDThistJd9THMmpli4JjFYaa+lWhqPwSpwtRWNWKGhasIqHXLCYKW97GOaMzHFwjWJwUp7LdXSeAxWgautaMQKDVUTVumQEwYr7WUf05yJKRauSQxW2muplsZjsApcbUUjVmiomrBKh5wwWGkv+5jmTEyxcE1isNJeS7U0HoNV4GorGrFCQ9WEVTrkhMFKe9nHNGdiioVrEoOV9lqqpfEYrAJXW9GIFRqqJqzSIScMVtrLPqY5E1MsXJMYrLTXUi2Nx2AVuNqKRqzQUDVhlQ45YbDSXvYxzZmYYuGaxGClvZZqaTwGq8DVVjRihYaqCat0yAmDlfayj2nOxBQL1yQGK+21VEvjMVgFrraiESs0VE1YpUNOGKy0l31McyamWLgmMVhpr6VaGo/BKnC1FY1YoaFqwiodcsJgpb3sY5ozMcXCNYnBSnst1dJ4DFaBq61oxAoNVRNW6ZATBivtZR/TnIkpFq5JDFbaa6mWxmOwClxtRSNWaKiasEqHnDBYaS/7mOZMTLFwTWKw0l5LtTQeg1XgaisasUJD1YRVOuSEwUp72cc0Z2KKhWsSg5X2Wqql8RisAldb0YgVGqomrNIhJwxW2ss+pjkTUyxckxistNdSLY3HYBW42opGrNBQNWGVDjnVlsFS1FuhwfzN3owUsU4FfosqfGoYrAKXWNFsFBqqNxaVDjlhsBoi8OLofBgA5m+28ze2PlPgt6jCp4bBKnCJFY1YoaFqWCodcsr2DQq+8M2zgY2tzxT4LarwqWGwClxixRudQkPVsFQ65IQByLMBYP5mO39j6zMFfosqfGoYrAKXWNGIFRqqhqXSIads36DgC988G9jY+kyB36IKnxoGqwUlXrVqlU2aNMnGjh1rK1assC5duliPHj2sa9euq6k2NS6pRjlhKt7oFBqqhqXSIScMQJ4NAPM32/kbW58pp/dzTBwEMFgtqMPixYttxIgR1r17d+vQoYNNnDjR5s2bZ3379rVWrVrVKTc1bunSpYk0yglT0YgVGqqGpdIhp2zfoOAL3zwb2Nj6TDm9n2PiIIDBakEdZs+ebdOmTaszVIsWLbJRo0ZZv379rE2bNnXKTY1zQ5ZEo5wwFW90Cg1Vw1LpkBMGIM8GgPmb7fyNrc+U0/s5Jg4CGKwW1GHGjBk2ffp06927d1BZtmyZDRkyJBiudu3a1Sk3NW7hwoWJNMoJU9GIFRqqhqXSIads36DgC988G9jY+kw5vZ9j4iCAwWpBHSZMmGDz589fzWANHjzYevXqZZ06dapTbmrcnDlzEmkkCXPvvfdOMowxEIAABCAQMYEXX3wx4ugILSkBDFZSUg2Mi30FqwWpcSgEIAABCEAAAi0ggMFqAby5c+fa1KlTwwqWb2r3PVgjR460AQMGWNu2beuUmxrnK2BJNFoQJodCAAIQgAAEIFBhAhisFgD3TwcOGzbMevbsaR07drQpU6bYrFmzrH///ta6des65abG+b6tJBotCJNDIQABCEAAAhCoMAEMVguA+zOsxo8fb+PGjbOVK1da+/btbeDAgWH/lRun0n4sN1+NjWtKowWhcSgEIAABCEAAAlUkgMGqInxODQEIQAACEIBAMQlgsIpZV7KCAAQgAAEIQKCKBDBYVYTPqSEAAQhAAAIQKCYBDFYx60pWEIAABCAAAQhUkQAGq4rwOTUEIAABCEAAAsUkgMEqZl3JKmcEvvzyy/AstXXWWafqkX/00Ue23nrr2Te+8Y2qx0IAjRNgzjA7IBA3AQxW3PUpOzp/TMRvfvOb8CZ58MEH24Ybbli2luJAj8cfuLrZZptZ165dg5mo1stjef3118MXcu+yyy5VjeWLL76wJ5980h555BEbPny47bjjjtXCYqVYbrzxRrv66qvtsMMOq1osfmLmTMP4mTMNc/n000/t1VdftfXXXz/0GP9vNV8x9Zlqcqjlc2OwClj9N998066//nr70Y9+ZC+88EJYFbn88sur1nA8nmuvvdZ++MMf2h//+MdgaC699NKqrJDMnj07GBln84c//ME6dOhg5557bsVN1tdff21/+tOfbMSIEbbzzjvbeeedZ1tttVVVZuOasXzyySd24okn2r777luVePykzJm10TNnGp+Obqy8x/z4xz+2v/zlL/byyy/bddddZ9/85jerModj6TNVSZ6T1hHAYBVsMnz11Vc2ZMiQsPpwwAEH2NKlS4OZueyyy6xdu3ZVyfamm26y/fbbL8Tj8d16660hjvPPP7+ixuYf//hHaLrHH3+8fec73wlfbeSsrrrqKtt8880rysY5+BP899xzTzviiCMqeu41T/aLX/zC/Hs1L774Yttmm21CXCeffLJ17ty5anExZ9ZGz5xpeDr6de3X8THHHBOuJ39483333WdvvPFGVX6xjKnPVO0C5sSBAAarYBOh1IR32mknO+GEE8JKwO23326nn3667bbbbhU1NCW0vpp20EEHBYPlLzd9/n2N/hVDe+yxR8Uq4E/b999yTznllGAeXnnlFRszZoydeuqptuuuu1b8Nupzzz1nzz//fDB8/tR/X1HbZ599wu25SpobnzO+yrnuuuvaihUrwvmdkZvQar2YMw2TZ86szaWhOesrWD169Agr+aW+U6m5HFufqVTenGdtAhisAs6Kt956K7xh//Wvfw17nnzZ3G/N+W92/u8bb7xxZll7s/NbXwceeGCdmXv66afNl8zdVJX2Xj377LPhS66vvPLKit66dDPhMXzwwQc2dOjQsLJWKTZrQv/www/D91b6hvK+ffuam+Jp06bZo48+GlaRttxyy8zq1JhwaQXUV9UqcYuwofnisVVjzvjeJv9Tf3O/35ZzJv7dosyZhmdNpedMQ1Hcf//99re//c0uuOCC8IvChAkTwgr1e++9V5VVrJj6TMWbCCesI4DBKuhk8E+C+Zt0r169bLvttgtvEr6Mfsghh9g///M/Z5b1ggULwn4iN06l1aklS5bYJZdcEpqfbz71l8fnZs+NxQ477JBZPI0Ju9n0P96M/U3V4z322GNt7733rlgsfn6/FebfXdmtW7dw3mrFUj9pj8m/P7MUU5ZAGpovfr5qzBlfHXriiSfsmmuusY022sheeuml8IvBGWecERAwZxqfCZWcMw1FsXz58rDyOnPmzPALi/+C4Kuw3vO871Sjx8QyZ7K8ftFumgAGK4czpLHftP02T+lj/vPmzbPRo0cH47DJJpuELEeNGhXeOI888sjMsvYVGF+W91tupTcqP9nkyZPDipX/m6+g+cqF74c67bTTwsqN4pWES0Pn8TdON6NuPlWrNkljKf2mW4rLY3F+hx56qNTsJY3H4/DVozlz5oQVx6wfG9HYfKnUnPHzuLF6//33wx4e36949NFHh7lw5513hl8SGpoTRZ8zaeZLJeZMknh8tdE/oOG/NPknhD///POwSu3bI7zvqV5JYqlUn1HlhE42BDBY2XDNRLX0RrD99ts3+Zu2n9x/o/M3SL9Vd9xxx4U3zHvvvdeuuOKKzG49+cek3dCdddZZ9tBDD9n+++9vP/jBDwKL0uZ2b3pnn312+KSPb0T1DeZ+G7OlL2fjj6XwlbHGViDqn8P3PvktBP9ko38CyTd6q9ikjeXFF1+0+fPn18XiXPxTnyoubh6SzJkSH4/F96r5ny222KKlpWn0+KbmSyXmTCkwX6nyx2T43PVfTPxDGL7h/6677gqrsb7x31+1NGfSXEvOJqs5k6bneRyfffZZeATL7rvvHur161//2gYNGhRWJFv6ShtL1nOmpflwfPYEMFjZM5adofRG4M3fb68195u27z/w1RBfNnej48Ymy0cBuIl65513wi0vNy0333xzWKXaeuutAwP/ze9Xv/pVeDPzBqiMx9k8+OCD5htM/REMza1AuLm64YYbbPr06eF2gm+IVbEpJxZfQfNHahx11FHyWJx30jlTqpPHc/jhh8tW9Bq6CJqbL1nNGb8t6SsdvonfV+h8L5ybK1+98jkwcuTIsKLle/N8jN/G9g8dLF68uGbmTJprKcs5k7bn+S9Y3nN8FdY/5OOfVFb8ouI5po3Fj8myz8jeWBDKjAAGKzO0LRdu6o3AN9w29pt2y8+8tkLaZXF/8/Rbkm3btg2f0lPfamqMjX8iz98cGlqByIKLa+YhFjcPMc+ZrOdLqfZ+a9pZuJn1/Tl+K9ZvLflqXclQ+mqMm3/fe+XPSfNfFHzju+9n9Fvffguqpa88zJmYrqVqzN+Y+m9L5xvHV4cABqs63Js9a3NvBL4Zu7HftNVmxoNtbgNwQwn5pxgHDhwYlui//e1vN5tz0gFNsfE3TF+VamgFIgsueYnFzUPscyar+bLmvHLj76sav/3tb8MqsN8mnjJlir399tvhobO+v+qxxx4Lt5p8/vq88TnlL//UaUsNVl7mTEzXUqXnb2z9N2lvZFxcBDBYcdVjtWiaeyOoxG/a5WwArp+Ev1H5fit/HEFL35jq6zbFxm+zZb0CkcdY3DzEPmfU88VvGfntP58TbhjcLPlDVf2ZYyeddFJ4AK+bLH9G3Lhx4+yiiy4K+3X8ON/D6LeOs3hWG/O34cYbQ88rRRZTLBG/TRFaEwQwWJFMj3LeCPz7BbP8TdvRJN0A3BhGv/XjKwL+0elyX2nZ9OvXz5566qlMViDyHIubh9jnjGK+rDnPfOO6zwk3+f7QSd8Xc9ttt4XbyP6hC9/P6B8G+e///m8788wz6z7S778Y+C3ulu7Ny/OcielaynL+pq1RlrGU2yc5Lj4CGKyIalLOG4H6N+1yNwBncfutfmnSsvGPaWe1ApHnWPx5QLUyZ+rPH/9GA39TdJPlK1L1HxHi3yzgJuvdd9+1Pn36hA9IqF95njMxXUtZzN9SrdPWKMtY1PMPveoQwGBVh3ujZy3njUD1m3Zz+w78eUCVuMXUGJy0bFRcGoonz7F4Pio2sc+ZNU2WP4rDzZR/hL99+/Z1Zqq0guHfZefPZsvilec5o5ovimtJOX/XjCdtjbKMJYs5iGZlCWCwKss7PGBzza+Saegir9YbQXP7DrLeANxcObwBVotNTHWKKZbY50xDJsv3Xfmtwt69e9d9wtU/TVj/Yb3NzcVyfs78bZgaXMqZTRwTOwEMVoUr1NhXgzT2hpnlG0E5+w4qsQG4uZKUmnGWbJqLofTzWoslr3NmTZPlt4/9Iar+FS+bbrpp0nJLxtXanEkKDS5JSTEuLwQwWBWuVFNfDdKQycr6jaCcfQcxLIt7M86aTdKpUWux5HXO1K+nfyG6P0jUv39y/fXXT1pq2bhamzNJwcElKSnG5YEABivjKvmKlX8noD82YPPNN2/0q2QaC6MSbwTl7DvIGFsi+UqwSRTI/x9Ua7Hkdc4krWclxtXanEnKFC5JSTEudgIYrIwq5E/N9ufq+Bcc+8MKDz744PC4gqa+SiajUBLJxrQHIlHADKo6AeZM1UtAABCAQMQEMFji4vhXyjz55JM2YsSIsLdjzJgx9q1vfWuts1Tqq0HSpBfTHog0cTO2egSYM9Vjz5khAIG4CWCwhPVZvnx5+FoYN1b+BOif//zn4YuOzznnnAa/i69SXw2SJsWY9kCkiZux1SPAnKkee84MAQjESwCDJa7NypUrw6ZZ/7i3PzvmkksuCV8ku9NOOzV4JvVXgyjSiWkPhCIfNLInwJzJnjFngAAE8kUAg5VhvXzP1X333ReeEO37sFq1atXgrcKWfpVMhikgDQEIQAACEIBAGQQwWGVAS3PIkiVLwveg+W1C/x40XhCAAAQgAAEIFJ8ABqsCNX722WfDphBpswAACHBJREFUlzIPGzbM/Hu9eEEAAhCAAAQgUGwCGKwK1Lf0fW3+qIZu3bpV4IycAgIQgAAEIACBahLAYFWI/rJly2yDDTawjTfeuEJn5DQQgAAEIAABCFSLAAarWuQ5LwQgAAEIQAAChSWAwSpsaUkMAhCAAAQgAIFqEcBgVYs854UABCAAAQhAoLAEMFiFLS2JQQACEIAABCBQLQIYrGqR57wQgAAEIAABCBSWAAarsKUlMQhAAAIQgAAEqkUAg1Ut8pwXAhCAAAQgAIHCEsBgFba0JAYBCEAAAhCAQLUIYLCqRZ7zQgACEIAABCBQWAIYrMKWlsQgAAEIQAACEKgWAQxWtchzXghAAAIQgAAECksAg1XY0pIYBCAAAQhAAALVIoDBqhZ5zgsBCEAAAhCAQGEJYLAKW1oSg0DLCDz88MN27bXX2r333mu77757ndjs2bPtrLPOsttuu80OOOCAlp2kzKO/+uorGzJkSIit/mv//fe3q666yjp16tSk8t///ncbOnSonXfeebbNNtuUGcX/Hfbhhx/aoEGD7JJLLrEddtihxXoIQAAC+SeAwcp/DckAAnICbmBuvPFGmzp1ql1zzTW27777hnOsWLHCrrzyymBKjj/+eNtxxx3l504i+MknnwSDdeGFF9YZpFWrVtljjz1mr732WjA7rVq1SiIlGfPqq6/aLbfcYtdff71tuummEk1EIACBfBPAYOW7fkQPgUwIlAzMJptsYt/5znfshBNOCOd54YUXbN68ebbuuuvav/3bv9n6669v48aNszFjxoS/X3TRRfajH/0omJsFCxbYPffcYzvvvLMNHz7cDjnkELvsssts4403ts8//7zuOP9/X/n5wQ9+YF988UUwcCeeeGJYNXPT5Nrf/e53V1ste/vtt+3uu+8Ox/nxpdeMGTOCyXJT6MeWYvOfn3/++XbaaaeF2F588UX7zW9+Y/369bOlS5eGVa8pU6bYt7/97fD3vffeu9EY11lnnfAzP7+v4h144IG233772cKFCytu7DIpPqIQgICEAAZLghERCBSLgBuYO+64I5ijlStX2rnnnmuffvppMD+HHnqovfnmm/azn/3MRo8ebX67rVevXvbxxx/bwIEDrW/fvsEQuRm7+eab7fLLL7dddtkl3G784Q9/aHvttVc4zg3JxRdfHHSvvvrq8HdfEfNVoH322ScYMjdzfhvQjdRGG21UB9kN0u9//3vr06dP3b8tWrQonOOggw4KhvD++++3xYsXh9uAy5cvD8bJ89hpp53Mb39usMEG1q1bNxs1apS1bt3azjzzTPvzn/8cDJ3fPnzooYcajNFvAXr8rtmzZ09zU+dxOIPTTz+9WBOBbCAAgbIJYLDKRseBECguATcw//mf/2kHH3xwMDL9+/e3yZMn2xtvvBEMymeffRZWbtwY+Z/SPiZfMfJVLzc4/vf11lvPTjnlFCvtmTriiCNs++23D4bJzZAbKl9pGjZsWDBUfivSV6B8vGu4yfN9XnvuuedqsN0gXXrppav9W8eOHYPpO/roo8Nqmr/+8Y9/hFjd/N10003BBPk4P5+vmPkqmRskN19nnHFG+DdfEfPVt8Zi9Pjr5+0G003lT3/606rtSSvuTCQzCOSXAAYrv7UjcghkRqC0wuOrNQ8++GC49XfDDTeElZpf/vKXYZXITZDfVqu/38lNjBuYo446Kox3k9S5c2fzW44+zg2O35I76aST1ordz+MGy1e+3NT5LUg/l9/GKxkmP6i0P8yNlN++9NuKfqvOz+u3J/0Wnq8u+erZpEmT7Fvf+la49Td//vywT8pXq9bcv7VkyRIbP358yMeP85WvxmL0GOrn7efyW5K+euW58oIABCDgBDBYzAMIQGA1Am5gSis83/jGN8ItOl9d8lt6bmCuu+66sFL0/vvv27PPPmsDBgwIpuajjz4KK11uwnxFy1eofM/VZpttZn7L0Y2LGxvfhF7/uDXx+4bxu+66K9wSPO6442yPPfZYbUhDG9zdPPm5fGXJV8V8Be6BBx4IxsdXpGbNmhX+33/uBs/1PVY3YG6u/Nahv0orcK7RWIy+4lX/Z35u1/XbiltuuSWzCQIQgEAggMFiIkAAAo0aGL/F56Zou+22s1NPPdW+/PLLcNvOb8+5UXFT43us2rVrF/Yy+eMK/P9979Tjjz8ebrP5ipGvSvkf/9Sf335zM+LHbr755vboo4+G1SUfW9oc36NHj3Bb0MfUX73yQBva4F4yhW6M/JakG6z77rsvGCzfkO4GyHNwMzhz5sy6/VvPPfdc2HPlq20eixtLf9SD7xlrLEbff+bjnYubQNf++uuvg6Gsv0+MaQUBCNQ2AQxWbdef7CGwFoH6BsZvv/lq1Y9//OOwIby0N8tXf/zlKzluqPw2mY/xDeW+6vX000+bbzovbfr2lSFf1TryyCPDnivfz+UrYaXj/NZh6dOAy5YtC6tgfo6uXbuuFZ8btenTp4d9T/Vfvkp16623hpUyN2X+X199c7P0ve99L9xKdIP1yCOP1G1wd2PmY/w4f5199tkhZt8A31iMfozvE/PN+H6Lcrfddgt7zdaMh6kFAQjUNgEMVm3Xn+whEBUBN1+/+93v7A9/+EPYe1XJZ1lFBYJgIACB3BPAYOW+hCQAgWIQ8D1cvoLkK13+OAj2MxWjrmQBgVolgMGq1cqTNwQgAAEIQAACmRHAYGWGFmEIQAACEIAABGqVAAarVitP3hCAAAQgAAEIZEYAg5UZWoQhAAEIQAACEKhVAhisWq08eUMAAhCAAAQgkBkBDFZmaBGGAAQgAAEIQKBWCWCwarXy5A0BCEAAAhCAQGYEMFiZoUUYAhCAAAQgAIFaJYDBqtXKkzcEIAABCEAAApkR+H+U15cO+kGsWQAAAABJRU5ErkJggg=="/>
          <p:cNvSpPr>
            <a:spLocks noChangeAspect="1" noChangeArrowheads="1"/>
          </p:cNvSpPr>
          <p:nvPr/>
        </p:nvSpPr>
        <p:spPr bwMode="auto">
          <a:xfrm>
            <a:off x="3355975" y="3055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5" name="AutoShape 4" descr="data:image/png;base64,iVBORw0KGgoAAAANSUhEUgAAAlgAAAFzCAYAAADi5Xe0AAAgAElEQVR4Xu2dCbQV1ZX+tyKOQRzjQJQhgq5gXI7t3InL1tZE2+AQO05xoJWIAiKCIg4oKqgoOKAQNDiPBDGCROg2MdFAIiDBoVXiAGgCiDgFxKj8//t039cPeEPVfV/de6ru767FEnmnvtr7t0/t+71T59ZdZ9X/fxkvCEAAAhCAAAQgAAEZgXUwWDKWCEEAAhCAAAQgAIFAAIPFRIAABCAAAQhAAAJiAhgsMVDkIAABCEAAAhCAAAaLOQABCEAAAhCAAATEBDBYYqDIQQACEIAABCAAAQwWcwACEIAABCAAAQiICWCwxECRgwAEIAABCEAAAhgs5gAEIAABCEAAAhAQE8BgiYEiBwEIQAACEIAABDBYzAEIQAACEIAABCAgJoDBEgNFDgIQgAAEIAABCGCwmAMQgAAEIAABCEBATACDJQaKHAQgAAEIQAACEMBgMQcgAAEIQAACEICAmAAGSwwUOQhAAAIQgAAEIIDBYg5AAAIQgAAEIAABMQEMlhgochCAAAQgAAEIQACDxRyAAAQgAAEIQAACYgIYLDFQ5CAAAQhAAAIQgAAGizkAAQhAAAIQgAAExAQwWGKgyEEAAhCAAAQgAAEMFnMAAhCAAAQgAAEIiAlgsMRAkYMABCAAAQhAAAIYLOYABCAAAQhAAAIQEBPAYImBIgcBCEAAAhCAAAQwWMwBCEAAAhCAAAQgICaAwRIDRQ4CEIAABCAAAQhgsJgDEIAABCAAAQhAQEwAgyUGihwEIAABCEAAAhDAYDEHIAABCEAAAhCAgJgABksMFDkIQAACEIAABCCAwWIOQAACEIAABCAAATEBDJYYKHIQgAAEIAABCEAAg8UcgAAEIAABCEAAAmICGCwxUOQgAAEIQAACEIAABos5AAEIQAACEIAABMQEMFhioLHILV261M477zy78sorbeedd44lLOKAAAQgAAEI1AQBDFbByrxixQq75557bNSoUTZ37lz77ne/awMHDrTjjz/e1ltvvZDthx9+aDfddJPdf//99umnn1qPHj2sT58+tvXWWzdI4/nnn7eTTz7ZdtllF3vggQdsyy23bHDcqlWr7Nlnnw2m7ne/+50deuihdtVVV9n+++9v66yzTjgmyZhySuKG0mP89a9/3eDh//qv/9pk7OWc86uvvrLXXnvNHn30Ubvgggts8803L0emwWMa0q6f4+9//3s78MADE53P63fQQQdZFgwSBcAgCEAAAjVIAINVoKL7m7Ibp/79+6+WVZs2bey+++6zY445xpYtW2bnnHOOPfbYY6uN6datm40ePXotk/XJJ5/Y+eefb/fee2+zb9D/9V//Zaeccor99a9/rdNu3769Pf7447b33nuHf0syppySVMNgvf7663biiSfatttuKzdvDWljsMqZGRwDAQhAoDoEMFjV4Z7JWd9991076aSTzI3W0KFDg2HaY489bMCAAcFU3XzzzTZ16tRgtPzP7bffbptuumn4+R133GFjx461s846qy42X23yFatTTz01/FtTKyC+cuarOH7OcePG2U9+8pNwvosvvtguu+wyu+KKK+yLL75odkyrVq3KYlOu+SjrZP97UKUNVrmxsoJVLjmOgwAEIFA+AQxW+eyiO7L0hr/PPvsEU+PGac09WFdffbVdfvnl4dadj/HX9OnT7fDDDw9Gavjw4bbhhhuGf3/nnXfCipS/QTdnsErmzsc9+OCD5itXf/7zn8OtyS5duoQVNF8NcwPY1Jhyb7OlMVj1b5F63G5CTz/9dPuP//gP22ijjazE0eN0o/rLX/7Sxo8fb+3atau73Tpjxoxw263+q8S0OX0/5qWXXrJrr73WpkyZEiSOOOKIoL377rsH3g1pn3vuuXW3QevfIlyyZImNHDky3PL1c9fXcu1SHfbbb79gqn1FkxcEIAABCGRLAIOVLd+KqvvtP1+BmjZtWlix8v1Bbpjqb3JvyGDNnDnTjj76aNtzzz2DEXKT8+WXX4ZVJ1/B8jd2N2tNrWCV3sQ7depUd7ts3rx59u///u+BwcMPP2zLly8PhqupMTvttFNZzJIaLF9p81uot91221rncYPi+7hKBmvOnDlrjXFzMmHChGBCGzJB/fr1a1Z/TeNaOonvqfIY3nvvvcQGy82V19pjqv/ad999Qy07d+5cl48bLF9VdBPJCwIQgAAEsiWAwcqWb8XVf/vb39pPf/pT85UZfx188MHWu3dvO+qoo2yDDTawJ598MtwedLPkJmOHHXYI+7Z89aS+gXruueeCOXJz5Rrf//73mzRYDd2GKpmev/3tb/bII4/YBx98sNZm6zXHlPuJx+b2YJVWfOqv5txyyy3BbAwaNMhuvPHGulW9+gbLTeZFF11kH330kfXs2dMmTpwYePnt0IZuESbRL7E64YQT7M4777TWrVtb3759wy3aNU1e/f1dDZlIN8C+yli65bvVVlvZ9ddfH1Yp3UxfeumlgbuvHLqB83xKHzio+OTkhBCAAARqiAAGq4DFnj9/ftgH5beN/JaRv/xW14UXXli3yX3NFQ8fUzJY6667blgV8TdmXwXxFZfmPoWWF4PlefreskWLFtkf//jHcItu8uTJwZCWbvGVjNPXX38dPiHon57015qrf43twWpO/5VXXjE3V77C6J+0dPPrJtY/8bn++uuHcyXZ5O4rUn6b97rrrgufHD3ttNManM0lY+YGq3RbuIDTnpQgAAEIREUAgxVVOXTB+Juqrz4deeSRYZXEN4+X9kb5ipKv2PziF78It5COO+64sMfIV7N+/vOfh08YuhkbM2ZMWMVKskm6dJtxt912q7tFWDIJ/ngIv0X48ccfh1uRTY1Z8xZh/c3zJTqlVZ76tJLeIvRbar7x/u67714L9poGywf4yltpVS2JwUqi7wbMV8J8lckfpVF6+d45X1Vz45TEYPkt3dIHCxpiUtItMTzggAMaNWG6mYcSBCAAAQg4AQxWgeaB39b73ve+F/Y5DRs2LNwe8r1TbrB8I3t9s1A/7ZI5cjPlt5D8GP80YGOvhp7BVNpv5bchG9vk7ibIz9HUmDU3uasN1l133WXdu3cPm/p9L5ZvKr/11ltt8ODBa61glWOwkuiXuPoKmZvdF198MdwadGPrHzTwjejvv//+Wo+AWNNEJl3BKjH0VTLfY8YLAhCAAASyJ4DByp5xxc5Q+iSfr4rccMMN4ZlTP/vZz8Jq1cqVK8OzrPwN3Z9rtdlmmwXj5YbGP83mf3wVy1e8SqsiaQzW3//+9/DkeL81WXpMg5u0Xr161T2m4fPPP292TNaPaSitQvlm9CFDhoRbhR6jryiVu4LlG94feuih8ClDN7a+MtWUfsmEudHz/VJt27a1p556KuyjcnPse7G8Tv6Mrfra/lDY0sNUSya3/h4sX/3afvvtg1k744wzwicjfZ/dJptsUrE5yIkgAAEIQOB/CGCwCjQT/NaT3/pyg+RvxqWXf/LNPz125plnhn1VDX3qzG8n+pt9Q2/GDd0iLP1b6flavln8mWeeCQah/rnXfNBokjHllCTpLcJJkyaFZ3TVj3G77bYLD0f11Tv/88YbbwRz09wKVsnQvvDCC2GsM/yXf/mX8CGDpvQXL14cauCmbs3XiBEjguHzfXS+Mb2+tq9Ieg39afUlg9XYpwi32GKLcFv2sMMOa/B2YzmMOQYCEIAABJITwGAlZ5WLkf54BX9yur9R+7Oa/OP6/jU49b8qZ8GCBcFI+Dh/Iz777LPD1+X43xt6JTVYSb4GJ8mYckAnNVjOx1eQfGO4v9yMHnLIIcG47LjjjuFnboCSGCx/oKs/I8tXxfzRCm6M/BOH/sGApvR91dBr4KbXj3ej5rd23XQde+yx4RZqQ9peJ1+Zqm+wPIc1n4Plm9k9Ds/LPzGY5QNRy6kVx0AAAhCoBQIYrIJWmS97LmhhSQsCEIAABHJBAIOVizIRJAQgAAEIQAACeSKAwcpTtYgVAhCAAAQgAIFcEMBg5aJMBAkBCEAAAhCAQJ4IYLDyVC1ihQAEIAABCEAgFwQwWLkoE0FCAAIQgAAEIJAnAhisPFWLWCEAAQhAAAIQyAUBDFYuykSQEIAABCAAAQjkiQAGK0/VIlYIQAACEIAABHJBAIOVizIRJAQgAAEIQAACeSKAwcpTtYgVAhCAAAQgAIFcEMBg5aJMBAkBCEAAAhCAQJ4IYLDyVC1ihQAEIAABCEAgFwQwWLkoE0FCAAIQgAAEIJAnAhisPFWLWCEAAQhAAAIQyAUBDFYuykSQEIAABCAAAQjkiQAGK0/VIlYIQAACEIAABHJBAINVr0yrVq2yiRMn2jrrrGPHHHNM+MmXX35pjzzyiD322GO2YsUK22uvvaxfv362xRZbmI+fNGmSjR07NvysS5cu1qNHD+vatetqxW9qXFKNXMwmgoQABCAAAQhAIBDAYP3vRHAj9cQTT9hdd91lZ599tnXr1i385Pnnn7dnn33W+vTpYxtuuKFNmDDBFixYYL1797alS5faiBEjrHv37tahQ4dgzubNm2d9+/a1Vq1a1U2xxYsXNzouqQbzFQIQgAAEIACB/BDAYP1vrUaPHm2ffPKJffOb37RNN920zmCtWcq33nrL7rjjDhs0aJD536dNm1ZnqBYtWmSjRo0KK1xt2rSpO3T27NmNjnNDlkQjP1OKSCEAAQhAAAIQwGD97xxYuXKlrb/++mEVy1+lFaw1p8hLL71kTz/9dDBRs2bNsunTp4fVLH8tW7bMhgwZEgxXu3bt6g6dMWNGo+MWLlyYSIOpCgEIQAACEIBAfghgsNaold8CbMxgffzxx3bDDTfY6aefbjvttFO4XTh//vzVDNbgwYOtV69e1qlTpzrlpsbNmTMnkUaSKTVz5swkwxgDAQhAAAIRE/C9vmlee5+Trve/ODqdfppYGPt/BDBYCQ3W8uXLbfjw4XbYYYfZfvvtF45qamWKFSwuMwhAAAIQqAQBhcHyD1xNnjzZbr75Znv77bdt//33t6uuumq1xYJK5FKkc2CwEhgs34h+991326677mpHHHFE+JShv+bOnWtTp04NK1i+qd33YI0cOdIGDBhgbdu2rVNuapyvgCXRKNKkIxcIQAACENARUBgs3w98xRVXhPezV1991Tp27Bjemy6//PKwfYZXegIYrGYM1pIlS+zqq68Oe7K+//3v15krP8w/HThs2DDr2bNnmIxTpkwJ+7L69+9vrVu3rlNuapzv20qikb60HAEBCEAAArVAQGGw/I7Mww8/bBdddFH44NVpp51WC+gyzRGD1YzBeuCBB2zcuHGrjdphhx3C7cLNNtvMxo8fH37um+Tbt29vAwcODEuqbpxK+7HcfDU2zpdlG/tZppVHHAIQgAAECkFAYbD8Ts1ll11mBx10kPmWGH/8EK+WEcBgtYwfR0MAAhCAAASqSkBhsDwBXxjwB2uPGTPGtt1227AHa++9965qbnk+OQYrz9UjdghAAAIQqHkCKoNVMlm/+tWvgrHyT80PHTrUttlmm5pnXA4ADFY51DgGAhCAAAQgEAkBhcHy5zu+8sorduaZZ9pTTz1lxx9/vF1zzTV2xhlnhMcS8UpPAIOVnhlHQAACEIAABKIhoDBY/on2Sy+9NHyf7ptvvhn2EvseZP8Qlu835pWeAAYrPTOOgAAEIAABCERDQGGw/ANXf/rTn+zKK6+0119/PTwHyx/b0Llz52jyzFsgGKy8VYx4IQABCEAAAvUIKAxWSc43uvseLB7T0PIphsFqOUMUIAABCEAAAlUjoDRYVUuigCfGYBWwqKQEAQhAAAIQgEB1CWCwqsufs0MAAhCAAAQgUEACGKwCFpWUIAABCEAAAhCoLgEMVnX5c3YIQAACEIAABApIAINVwKKSEgQgAAEIQAAC1SWAwaouf84OAQhAAAIQgEABCWCwClhUUoIABCAAAQhAoLoEMFjV5c/ZIQABCEAAAhAoIAEMVgGLSkoQgAAEIAABCFSXAAaruvw5OwQgAAEIQAACBSSAwSpgUUkJAhCAAAQgAIHqEsBgVZc/Z4cABCAAAQhAoIAEMFgFLCopQQACEIAABCBQXQIYrOry5+wQgAAEIAABCBSQAAargEUlJQhAAAIQgAAEqksAg1Vd/pwdAhCAAAQgAIECEsBgFbCopAQBCEAAAhCAQHUJYLCqy5+zQwACEIAABCBQQAIYrAIWlZQgAAEIQAACEKguAQxWdflzdghAAAIQgAAECkgAg1XAopISBCAAAQhAAALVJYDBqi5/zg4BCEAAAhCAQAEJYLAKWFRSggAEIAABCECgugQwWNXlz9khAAEIQCAyAnufMzNRRC+O3ivROAbVJgEMVm3WnawhAAEIQKARAhgspoaCAAZLQRENCEAAAhAoDAEMVmFKWdVEMFhVxc/JIQABCEAgNgIYrNgqks94MFj5rBtRQwACEIBARgQwWBmBrTFZDFaNFZx0IQABCECgaQIYLGaIggAGS0ERDQhAAAIQKAwBDFZhSlnVRDBYVcXPySEAAQhAIDYCGKzYKpLPeDBY+awbUUMAAhCAQEYEMFgZga0xWQxWjRWcdCEAAQhAoGkCGCxmiIIABktBEQ0IQAACECgMAQxWYUpZ1UQwWFXFz8khAAEIQCA2Ahis2CqSz3gwWPmsG1FDAAIQgEBGBDBYGYGtMVkMVo0VnHQhAAEIQKBpAhgsZoiCAAZLQbHAGjSaAheX1CAAgQYJ0PeYGAoCGCwFxQJr0GgKXFxSgwAEMjNY9E4mFwaLOdAkAZoEEwQCEKg1Aoq+p9CoNe5FyxeDVbSKivOhSYiBIgcBCERPQNH3FBrRgyLAJglgsBJMkNmzZ9vw4cNt6dKldvjhh9s555xjG2+8sa1atcomTZpkY8eOtRUrVliXLl2sR48e1rVr19VUmxqXVCNBmJkMoUlkghVRCEAgYgKKvqfQiBgRoSUggMFqBtKCBQvs9ttvtz59+tg222xjc+fOtZdfftl+8pOf2JIlS2zEiBHWvXt369Chg02cONHmzZtnffv2tVatWtUpL168uNFxbtqSaCSoZSZDaBKZYEUUAhCImICi7yk0IkZEaAkIYLCagfTcc8+Zr2D17t07jFy2bJnddNNN1q9fP3vrrbds2rRpdYZq0aJFNmrUqPCzNm3a1Cn78Y2Nc0OWRCNBLTMZQpPIBCuiEIBAxAQUfU+hETEiQktAAINVhsEaPHhwWNFyQzV9+vTVzNeQIUOC4WrXrl2d8owZMxodt3DhwkQaCWqZyRCaRCZYEYUABCImoOh7Co2IERFaAgIYrGYg+S3Cu+++23r16mWbbbaZPfHEE/bQQw/Z0KFDbc6cOTZ//vzVDJabLx/bqVOnOuUJEyY0Oi6pRoJa2syZM5MMSzXmnDHJho8+O9k4RkEAAhCInYCi77VEY6+99oodEfElIIDBagaSb0L324S33HJLGHnccceFW4Z+G/Cdd95JtPrEClaCmcgQCEAAApEQUKw+KTQiwUEYZRLAYKUE995774UVLb8N6Huwpk6dGlawfFO73zIcOXKkDRgwwNq2bVun7BvjGxvnK2BJNFKGKRtOk5ChRAgCEMgJAUXfU2jkBBdhNkIAg9XM1HjjjTfCxvWLL77YttpqK3v++efDpwePP/54808HDhs2zHr27GkdO3a0KVOm2KxZs6x///7WunXrOuWmxvmm+SQa1ZrBNIlqkee8EIBAtQgo+p5Co1r5c14NAQxWMxz9FuEzzzxjY8aMsZUrV9qxxx5rJ598sm2wwQbhOVjjx4+3cePGhZ+1b9/eBg4cGPZfuXEq7cdy89XYuKY0NCVumQpNomX8OBoCEMgfAUXfU2jkjxwR1yeAwWI+NEmAJsEEgQAEao2Aou8pNGqNe9HyxWAVraLifGgSYqDIQQAC0RNQ9D2FRvSgCLBJAhgsJggrWMwBCEAAAvUIKMyRQoOi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lJ6BOEoyIQCAQUFxPCg3KkW8CGKx81y/z6GkSmSOWnIA6STAiAgEMFnNARgCDJUNZTCHeuPNRV+qUjzoRZT4IKK4nhUY+aBFlYwQwWMyNJgnQJPIxQahTPupElPkgoLieFBr5oEWUGCzmQFkEaBJlYav4QdSp4sg5YYEJKK4nhUaBEddEaqxg1USZy0+SJlE+u0oeSZ0qSZtzFZ2A4npSaBSdc9Hzw2AVvcItzI8m0UKAFTqcOlUINKepCQKK60mhUROwC5wkBqvAxVWkRpNonGJMbGKKRTHv0IBANQkorieFRjUZcO6WE8BgtZxhoRVoEhisQk9wkoNAAwQUfU+hQXHyTQCDle/6ZR49TQKDlfkk4wQQiIyAou8pNCLDQjgpCWCwUgKrteE0CQxWrc158oWAou8pNKhEvglgsPJdv8yjp0lgsDKfZJwAApERUPQ9hUZkWAgnJQEMVkpgtTacJoHBqrU5T74QUPQ9hQaVyDcBDFaC+v3lL3+x4cOH25tvvmmdO3e2/v37W4cOHWzVqlU2adIkGzt2rK1YscK6dOliPXr0sK5du66m2tS4pBoJwsxkCE0Cg5XJxEIUAhETUPQ9hUbEiAgtAQEMVjOQPvjgA7v11luDcdp2223t+eeft8mTJ9ugQYPss88+sxEjRlj37t2D4Zo4caLNmzfP+vbta61atapTXrx4caPjli5dmkgjQS0zGUKTwGBlMrEQhUDEBBR9T6ERMSJCS0AAg9UMpOeee87mzJlj5513nq2zzjqrjZ49e7ZNmzatzlAtWrTIRo0aZf369bM2bdrUjW1qnBuyJBoJapnJEJoEBiuTiYUoBCImoOh7Co2IERFaAgIYrGYgjR8/3nwV691337WZM2farrvuahdeeKFtv/32NmPGDJs+fbr17t07qCxbtsyGDBkSDFe7du3qlJsat3DhwkQaCWqZyRCaBAYrk4mFKAQiJqDoewqNiBERWgICGKxmII0cOdJee+01u/zyy2277bazuXPnhluBF110kT399NM2f/781QzW4MGDrVevXtapU6c65QkTJjQ6zlfHkmgkqGUwgOrXOWOSKY4+O9m4Io2KiU1MsRSpxqVc4FvEqjaek6LeLdHYa6+9agt4QbPFYDVTWN/AvuWWW1q3bt3WWqVKuvrEClYxr56YfkONKZYiVhu+RaxqtqvTzJnamjMNZYvBamYOPPPMM/bpp5/acccdV2ewhg4dGm4D+ub1qVOnhhUs39Tue7B8xWvAgAHWtm3bOmVf9WpsnK9eJdGo1lSlSWTbhFV1pU4qkg3rwDdbvrGpK+qt0IiNC/GkI4DBaobXggUL7Pbbbw/7rrbaaqtwi9A3pfum948++siGDRtmPXv2tI4dO9qUKVNs1qxZ4TEOrVu3rlN2I9bYON+3lUQjXVl1o2kSGCzdbMqvEtdBfmtXTuSKeis0yomdY+IhgMFKUIuXX345PErBzZbfG/dPCW6xxRbhOVi+CX7cuHG2cuVKa9++vQ0cODDsv3LjVNqP5earsXFNaSQILfMhNAkMVuaTLAcn4DrIQZGEISrqrdAQpoRUFQhgsKoAPU+npElgsPI0X7OKlesgK7Jx6irqrdCIkw5RJSWAwUpKqkbH0SQwWDU69VdLm+ugtmaBot4KjdqiXrxsMVjFq6k0I5oEBks6oXIqxnWQ08KVGbai3gqNMsPnsEgIYLAiKUSsYdAkMFixzs1KxsV1UEna1T+Xot4KjeqTIIKWEMBgtYReDRxLk8Bg1cA0bzZFroNmERVqgKLeCo1CQa3BZDBYNVj0NCnTJDBYaeZLUcdyHRS1sg3npai3QqO2qBcvWwxW8WoqzUjVJFQ60uRaKA9S+i8AACAASURBVBZTTjHF0kKsUR4O3yjLkllQinorNDJLEOGKEMBgVQRzfk+iahIqnZhIxpRTTLHEVCNVLPBVkcyHjqLeCo180CLKxghgsJgbTRJQNQmVTkzliimnmGKJqUaqWOCrIpkPHUW9FRr5oEWUGCzmQFkEVE1CpVNWEhkdFFNOMcWSEe6qysK3qvgrfnJFvRUaFU+cE0oJsIIlxVk8MVWTUOnERDimnGKKJaYaqWKBr4pkPnQU9VZo5IMWUbKCxRwoi4CqSah0ykoio4NiyimmWDLCXVVZ+FYVf8VPrqi3QqPiiXNCKQFWsKQ4iyemahIqnZgIx5RTTLHEVCNVLPBVkcyHjqLeCo180CJKVrCYA2URUDUJlU5ZSWR0UEw5xRRLRrirKgvfquKv+MkV9VZoVDxxTiglwAqWFGfxxFRNQqUTE+GYcooplphqpIoFviqS+dBR1FuhkQ9aRMkKFnOgLAKqJqHSKSuJNQ5SxaLSiSknRSxF1Iip1kXkG1tOinorNGLjQjzpCLCClY5XzY1WNQmVjqIAqlhUOjHlpIiliBox1bqIfGPLSVFvhUZsXIgnHQEMVjpeNTda1SRUOooCqGJR6cSUkyKWImrEVOsi8o0tJ0W9FRqxcSGedAQwWOl41dxoVZNQ6SgKoIpFpRNTTopYiqgRU62LyDe2nBT1VmjExoV40hHAYKXjVXOjVU1CpaMogCoWlU5MOSliKaJGTLUuIt/YclLUW6ERGxfiSUcAg5WOV82NVjUJlY6iAKpYVDox5aSIpYgaMdW6iHxjy0lRb4VGbFyIJx0BDFY6XjU3WtUkVDqKAqhiUenElJMiliJqxFTrIvKNLSdFvRUasXEhnnQEMFjpeNXcaFWTUOkoCqCKRaUTU06KWIqoEVOti8g3tpwU9VZoxMaFeNIRwGCl41Vzo1VNQqWjKIAqFpVOTDkpYimiRky1LiLf2HJS1FuhERsX4klHAIOVjlfNjVY1CZWOogCqWFQ6MeWkiKWIGjHVuoh8Y8tJUW+FRmxciCcdAQxWOl41N1rVJFQ6igKoYlHpxJRT0WJR5OMaMdValRM6jRNQ1FuhQY3yTQCDle/6ZR69qkmodBQJq2JR6cSUU9FiUeSDwVJRzI+O4tpWaOSHGJE2RACDxbxokoCqSah0FOVSxaLSiSmnmGKBr6IaaJRDQDH3FBrlxM4x8RDAYMVTiygjUTUJlY4CkioWlU5MOcUUC3wV1UCjHAKKuafQKCd2jomHAAYrnlpEGYmqSah0FJBUsah0Ysoppljgq6gGGuUQUMw9hUY5sXNMPAQwWPHUIspIVE1CpaOApIpFpRNTTjHFAl9FNdAoh4Bi7ik0yomdY+IhgMGKpxZRRqJqEiodBSRVLCqdmHKKKRb4KqqBRjkEFHNPoVFO7BwTDwEMVjy1iDISVZNQ6SggqWJR6cSUU0yxwFdRDTTKIaCYewqNcmLnmHgIYLDiqUWUkaiahEpHAUkVi0onppxiigW+imqgUQ4BxdxTaJQTO8fEQwCDFU8tooxE1SRUOgpIqlhUOjHlFFMs8FVUA41yCCjmnkKjnNg5Jh4CGKx4ahFlJKomodJRQFLFotKJKaeYYoGvohpolENAMfcUGuXEzjHxEMBgxVOLKCNRNQmVjgKSKhaVTkw5xRQLfBXVQKMcAoq5p9AoJ3aOiYcABiueWkQZiapJqHQUkFSxqHRiyimmWOCrqAYa5RBQzD2FRjmxc0w8BDBY8dQiykhUTUKlo4CkikWlE1NOMcUCX0U10CiHgGLuKTTKiZ1j4iGAwYqnFlFGomoSKh0FJFUsMemoYiki35hyUsSCRvYEFNeTQiP7TDlDlgQwWFnSLYC2qkmodBRIVbHEpKOKpYh8Y8pJEQsa2RNQXE8Kjewz5QxZEsBgZUm3ANqqJqHSUSBVxRKTjiqWIvKNKSdFLGhkT0BxPSk0ss+UM2RJAIOVJd0qaysucIWGY1DpKJCqYolJRxVLEfnGlJMiFjSyJ6C4nhQa2WfKGbIkgMHKkm6VtRUXuEIDg7VXkzNBwVihoZquqlhUOoq8YopFkQ8aTRNQ1FuhQZ3yTQCDle/65eaNO6Zmo4olJh1VLIrLQRWLSiemnBSxoJE9AcXcU2hknylnyJIABitLulXWVlzgCg1WsFjBauhSeHF09lxUl6DqOlDFE5NOEdkoclJoxFRnYklPAIOVnllujlBc4AoNDFb2RkJVJ8XkVsWi0okpJ0UssWnEVCcVG0VOCg1VPuhUhwAGqzrcK3JWxQWu0MBgYbBYwarIJV+Vk6h6RFWCb+SkipwUGjExIZb0BDBYzTBbtWqVPfPMMzZmzBhbvny5HXXUUda9e3fbYIMNzH82adIkGzt2rK1YscK6dOliPXr0sK5du66m2tS4pBrpS6v55J6qSah0yuGw5jGqWGLSUcVSRL4x5aSIJTaNmOaeio0iJ4WGKh90qkMAg9UM9zfeeMPuvPNOGzBggG2++ebh7507d7YjjzzSFi9ebCNGjAiGq0OHDjZx4kSbN2+e9e3b11q1alWn3NS4pUuXJtIoZ3ooLnCFBitYrGCxglXOFZyPY1Q9IqZsFTkpNGJiQizpCWCwUjKbMWOGTZ8+3Xr37m2zZ8+2adOm1RmqRYsW2ahRo6xfv37Wpk2bOuWmxrkhS6KRMswwXHGBKzRUsah0yKmc2ZT8mNj4Jo+88ZGqnBSxxKZRRDaKnBQasdWaeNIRwGCl4OW3CG+66Sb7p3/6Jzv88MOtvtlymWXLltmQIUOC4WrXrl2dclPjFi5cWGfYmtJIEWbdUMUFrtBQGSOVDjmVM5uSHxMb3+SRY7DKYaWqdznnzuoYRU4KjazyQ7cyBDBYCTm/9NJLwTxtscUWdsUVVwQDNWHCBJs/f35YzSqZo8GDB1uvXr2sU6dOdcpNjZszZ04ijSRhzpw5c7Vh54xJcpTZ6LMbH6fQcPWYdGKKRcVGlVOyGdP0KFUsKp2YclLEEptGTHVSsVHk1BKNvfZqeluBKk90siWAwUrJ9+WXX7b777/fBg0aZK+88kqi1SdWsDS3K1nBarzpxvTbsioWlU7KS7zB4THFoshHqVFENoqcFBrKOqFVeQIYrJTM/Tagr1L16dPHPv30U5s6dWpYwfJN7b4Ha+TIkWFDfNu2beuU586d2+g4XwFLopEyzDBccYErNFSxqHTIqZzZlPyY2Pgmj7zxkaqcFLHEplFENoqcFBqx1Zp40hHAYDXDy28Njh8/3i655BLbaKONzM3S448/bhdffLF99tlnNmzYMOvZs6d17NjRpkyZYrNmzbL+/ftb69at65T9U4SNjXPDlkQjXVn/Z7TiAldoqGJR6ZBTObMp+TGx8U0eOQarHFaqepdz7qyOUeSk0MgqP3QrQwCD1QznL7/80iZPnmz33HNPMFR+b/yCCy6wrbfeOjwHy83XuHHjbOXKlda+fXsbOHBg2H9VWuny/Vhuvhob15RGS6eA4gJXaKiMkUqHnFo6s5o+Pja+imxVOSliiU2jiGwUOSk0Yqs18aQjgMFKxytXoxUXuEJDZYxUOuSU7TSOja8iW1VOilhi0ygiG0VOCo3Yak086QhgsNLxytVoxQWu0FAZI5UOOWU7jWPjq8hWlZMiltg0ishGkZNCI7ZaE086AhisdLxyNVpxgSs0VMZIpUNO2U7j2PgqslXlpIglNo0islHkpNCIrdbEk44ABisdr1yNVlzgCg2VMVLpkFO20zg2vopsVTkpYolNo4hsFDkpNGKrNfGkI4DBSscrV6MVF7hCQ2WMVDrklO00jo2vIltVTopYYtMoIhtFTgqN2GpNPOkIYLDS8crVaMUFrtBQGSOVDjllO41j46vIVpWTIpbYNIrIRpGTQiO2WhNPOgIYrHS8cjVacYErNFTGSKVDTtlO49j4KrJV5aSIJTaNIrJR5KTQiK3WxJOOAAYrHa9cjVZc4AoNlTFS6ZBTttM4Nr6KbIuYk4JLbNckOakIoKMggMFSUIxUQ/GmoNBQNWGVDjllO2Fj46vItog5KbjEdk2Sk4oAOgoCGCwFxUg1FG8KCg1VE1bpkFO2EzY2vopsi5iTgkts1yQ5qQigoyCAwVJQjFRD8aag0FA1YZUOOWU7YWPjq8i2iDkpuMR2TZKTigA6CgIYLAXFSDUUbwoKDVUTVumQU7YTNja+imyLmJOCS2zXJDmpCKCjIIDBUlCMVEPxpqDQUDVhlQ45ZTthY+OryDamnFSxKLjEdk2Sk4oAOgoCGCwFxUg1FI1YoaFqwiodcsp2wsbGV5FtTDmpYlFwie2aJCcVAXQUBDBYCoqRaigasUJD1YRVOuSU7YSNja8i25hyUsWi4BLbNUlOKgLoKAhgsBQUI9VQNGKFhqoJq3TIKdsJGxtfRbYx5aSKRcEltmuSnFQE0FEQwGApKEaqoWjECg1VE1bpkFO2EzY2vopsY8pJFYuCS2zXJDmpCKCjIIDBUlCMVEPRiBUaqias0iGnbCdsbHwV2caUkyoWBZfYrklyUhFAR0EAg6WgGKmGohErNFRNWKVDTtlO2Nj4KrKNKSdVLAousV2T5KQigI6CAAZLQTFSDUUjVmiomrBKh5yynbCx8VVkG1NOqlgUXGK7JslJRQAdBQEMloJipBqKRqzQUDVhlQ45ZTthY+OryDamnFSxKLjEdk2Sk4oAOgoCGCwFxUg1FI1YoaFqwiodcsp2wsbGV5FtTDmpYlFwie2aJCcVAXQUBDBYCoqRaigasUJD1YRVOuTU+IRVsFFoqGqtujRjykkVS0xsyElVDXRiIoDBiqka4lgUTUuhoXyzVMSj0CCnvRqdrbHxVVxWMeWkikXBRXUdqHKKSUcVi6pO6FSeAAar8swrdkbFBa7QUDVhlQ45sYKV9iKMac6oYknLoLHxingUGqr+oNJR5aSqEzqVJ4DBqjzzip1RcYErNFQNS6VDThistBdhTHNGFUtaBhistQm8ODr7lVxVndCpPAEMVuWZV+yMikas0FAZI5UOOWGw0l6EMc0ZVSxpGWCwMFiqOVMrOhisAlda0YgVGipjpNIhJwxW2ss+pjkTUyxck6xgpb2Wamk8BqvA1VY0YoWGqgmrdMgJg5X2so9pzsQUC9ckBivttVRL4zFYBa62ohErNFRNWKVDThistJd9THMmpli4JjFYaa+lWhqPwSpwtRWNWKGhasIqHXLCYKW97GOaMzHFwjWJwUp7LdXSeAxWgautaMQKDVUTVumQEwYr7WUf05yJKRauSQxW2muplsZjsApcbUUjVmiomrBKh5wwWGkv+5jmTEyxcE1isNJeS7U0HoNV4GorGrFCQ9WEVTrkhMFKe9nHNGdiioVrEoOV9lqqpfEYrAJXW9GIFRqqJqzSIScMVtrLPqY5E1MsXJMYrLTXUi2Nx2AVuNqKRqzQUDVhlQ45YbDSXvYxzZmYYuGaxGClvZZqaTwGq8DVVjRihYaqCat0yAmDlfayj2nOxBQL1yQGK+21VEvjMVgFrraiESs0VE1YpUNOGKy0l31McyamWLgmMVhpr6VaGo/BKnC1FY1YoaFqwiodcsJgpb3sY5ozMcXCNYnBSnst1dJ4DFaBq61oxAoNVRNW6ZATBivtZR/TnIkpFq5JDFbaa6mWxmOwClxtRSNWaKiasEqHnDBYaS/7mOZMTLFwTWKw0l5LtTQeg1XgaisasUJD1YRVOuSEwUp72cc0Z2KKhWsSg5X2Wqql8RisAldb0YgVGqomrNIhJwxW2ss+pjkTUyxckxistNdSLY3HYBW42opGrNBQNWGVDjnVlsFS1FuhwfzN3owUsU4FfosqfGoYrAKXWNFsFBqqNxaVDjlhsBoi8OLofBgA5m+28ze2PlPgt6jCp4bBKnCJFY1YoaFqWCodcsr2DQq+8M2zgY2tzxT4LarwqWGwClxixRudQkPVsFQ65IQByLMBYP5mO39j6zMFfosqfGoYrAKXWNGIFRqqhqXSIads36DgC988G9jY+kyB36IKnxoGqwUlXrVqlU2aNMnGjh1rK1assC5duliPHj2sa9euq6k2NS6pRjlhKt7oFBqqhqXSIScMQJ4NAPM32/kbW58pp/dzTBwEMFgtqMPixYttxIgR1r17d+vQoYNNnDjR5s2bZ3379rVWrVrVKTc1bunSpYk0yglT0YgVGqqGpdIhp2zfoOAL3zwb2Nj6TDm9n2PiIIDBakEdZs+ebdOmTaszVIsWLbJRo0ZZv379rE2bNnXKTY1zQ5ZEo5wwFW90Cg1Vw1LpkBMGIM8GgPmb7fyNrc+U0/s5Jg4CGKwW1GHGjBk2ffp06927d1BZtmyZDRkyJBiudu3a1Sk3NW7hwoWJNMoJU9GIFRqqhqXSIads36DgC988G9jY+kw5vZ9j4iCAwWpBHSZMmGDz589fzWANHjzYevXqZZ06dapTbmrcnDlzEmkkCXPvvfdOMowxEIAABCAQMYEXX3wx4ugILSkBDFZSUg2Mi30FqwWpcSgEIAABCEAAAi0ggMFqAby5c+fa1KlTwwqWb2r3PVgjR460AQMGWNu2beuUmxrnK2BJNFoQJodCAAIQgAAEIFBhAhisFgD3TwcOGzbMevbsaR07drQpU6bYrFmzrH///ta6des65abG+b6tJBotCJNDIQABCEAAAhCoMAEMVguA+zOsxo8fb+PGjbOVK1da+/btbeDAgWH/lRun0n4sN1+NjWtKowWhcSgEIAABCEAAAlUkgMGqInxODQEIQAACEIBAMQlgsIpZV7KCAAQgAAEIQKCKBDBYVYTPqSEAAQhAAAIQKCYBDFYx60pWEIAABCAAAQhUkQAGq4rwOTUEIAABCEAAAsUkgMEqZl3JKmcEvvzyy/AstXXWWafqkX/00Ue23nrr2Te+8Y2qx0IAjRNgzjA7IBA3AQxW3PUpOzp/TMRvfvOb8CZ58MEH24Ybbli2luJAj8cfuLrZZptZ165dg5mo1stjef3118MXcu+yyy5VjeWLL76wJ5980h555BEbPny47bjjjtXCYqVYbrzxRrv66qvtsMMOq1osfmLmTMP4mTMNc/n000/t1VdftfXXXz/0GP9vNV8x9Zlqcqjlc2OwClj9N998066//nr70Y9+ZC+88EJYFbn88sur1nA8nmuvvdZ++MMf2h//+MdgaC699NKqrJDMnj07GBln84c//ME6dOhg5557bsVN1tdff21/+tOfbMSIEbbzzjvbeeedZ1tttVVVZuOasXzyySd24okn2r777luVePykzJm10TNnGp+Obqy8x/z4xz+2v/zlL/byyy/bddddZ9/85jerModj6TNVSZ6T1hHAYBVsMnz11Vc2ZMiQsPpwwAEH2NKlS4OZueyyy6xdu3ZVyfamm26y/fbbL8Tj8d16660hjvPPP7+ixuYf//hHaLrHH3+8fec73wlfbeSsrrrqKtt8880rysY5+BP899xzTzviiCMqeu41T/aLX/zC/Hs1L774Yttmm21CXCeffLJ17ty5anExZ9ZGz5xpeDr6de3X8THHHBOuJ39483333WdvvPFGVX6xjKnPVO0C5sSBAAarYBOh1IR32mknO+GEE8JKwO23326nn3667bbbbhU1NCW0vpp20EEHBYPlLzd9/n2N/hVDe+yxR8Uq4E/b999yTznllGAeXnnlFRszZoydeuqptuuuu1b8Nupzzz1nzz//fDB8/tR/X1HbZ599wu25SpobnzO+yrnuuuvaihUrwvmdkZvQar2YMw2TZ86szaWhOesrWD169Agr+aW+U6m5HFufqVTenGdtAhisAs6Kt956K7xh//Wvfw17nnzZ3G/N+W92/u8bb7xxZll7s/NbXwceeGCdmXv66afNl8zdVJX2Xj377LPhS66vvPLKit66dDPhMXzwwQc2dOjQsLJWKTZrQv/www/D91b6hvK+ffuam+Jp06bZo48+GlaRttxyy8zq1JhwaQXUV9UqcYuwofnisVVjzvjeJv9Tf3O/35ZzJv7dosyZhmdNpedMQ1Hcf//99re//c0uuOCC8IvChAkTwgr1e++9V5VVrJj6TMWbCCesI4DBKuhk8E+C+Zt0r169bLvttgtvEr6Mfsghh9g///M/Z5b1ggULwn4iN06l1aklS5bYJZdcEpqfbz71l8fnZs+NxQ477JBZPI0Ju9n0P96M/U3V4z322GNt7733rlgsfn6/FebfXdmtW7dw3mrFUj9pj8m/P7MUU5ZAGpovfr5qzBlfHXriiSfsmmuusY022sheeuml8IvBGWecERAwZxqfCZWcMw1FsXz58rDyOnPmzPALi/+C4Kuw3vO871Sjx8QyZ7K8ftFumgAGK4czpLHftP02T+lj/vPmzbPRo0cH47DJJpuELEeNGhXeOI888sjMsvYVGF+W91tupTcqP9nkyZPDipX/m6+g+cqF74c67bTTwsqN4pWES0Pn8TdON6NuPlWrNkljKf2mW4rLY3F+hx56qNTsJY3H4/DVozlz5oQVx6wfG9HYfKnUnPHzuLF6//33wx4e36949NFHh7lw5513hl8SGpoTRZ8zaeZLJeZMknh8tdE/oOG/NPknhD///POwSu3bI7zvqV5JYqlUn1HlhE42BDBY2XDNRLX0RrD99ts3+Zu2n9x/o/M3SL9Vd9xxx4U3zHvvvdeuuOKKzG49+cek3dCdddZZ9tBDD9n+++9vP/jBDwKL0uZ2b3pnn312+KSPb0T1DeZ+G7OlL2fjj6XwlbHGViDqn8P3PvktBP9ko38CyTd6q9ikjeXFF1+0+fPn18XiXPxTnyoubh6SzJkSH4/F96r5ny222KKlpWn0+KbmSyXmTCkwX6nyx2T43PVfTPxDGL7h/6677gqrsb7x31+1NGfSXEvOJqs5k6bneRyfffZZeATL7rvvHur161//2gYNGhRWJFv6ShtL1nOmpflwfPYEMFjZM5adofRG4M3fb68195u27z/w1RBfNnej48Ymy0cBuIl65513wi0vNy0333xzWKXaeuutAwP/ze9Xv/pVeDPzBqiMx9k8+OCD5htM/REMza1AuLm64YYbbPr06eF2gm+IVbEpJxZfQfNHahx11FHyWJx30jlTqpPHc/jhh8tW9Bq6CJqbL1nNGb8t6SsdvonfV+h8L5ybK1+98jkwcuTIsKLle/N8jN/G9g8dLF68uGbmTJprKcs5k7bn+S9Y3nN8FdY/5OOfVFb8ouI5po3Fj8myz8jeWBDKjAAGKzO0LRdu6o3AN9w29pt2y8+8tkLaZXF/8/Rbkm3btg2f0lPfamqMjX8iz98cGlqByIKLa+YhFjcPMc+ZrOdLqfZ+a9pZuJn1/Tl+K9ZvLflqXclQ+mqMm3/fe+XPSfNfFHzju+9n9Fvffguqpa88zJmYrqVqzN+Y+m9L5xvHV4cABqs63Js9a3NvBL4Zu7HftNVmxoNtbgNwQwn5pxgHDhwYlui//e1vN5tz0gFNsfE3TF+VamgFIgsueYnFzUPscyar+bLmvHLj76sav/3tb8MqsN8mnjJlir399tvhobO+v+qxxx4Lt5p8/vq88TnlL//UaUsNVl7mTEzXUqXnb2z9N2lvZFxcBDBYcdVjtWiaeyOoxG/a5WwArp+Ev1H5fit/HEFL35jq6zbFxm+zZb0CkcdY3DzEPmfU88VvGfntP58TbhjcLPlDVf2ZYyeddFJ4AK+bLH9G3Lhx4+yiiy4K+3X8ON/D6LeOs3hWG/O34cYbQ88rRRZTLBG/TRFaEwQwWJFMj3LeCPz7BbP8TdvRJN0A3BhGv/XjKwL+0elyX2nZ9OvXz5566qlMViDyHIubh9jnjGK+rDnPfOO6zwk3+f7QSd8Xc9ttt4XbyP6hC9/P6B8G+e///m8788wz6z7S778Y+C3ulu7Ny/OcielaynL+pq1RlrGU2yc5Lj4CGKyIalLOG4H6N+1yNwBncfutfmnSsvGPaWe1ApHnWPx5QLUyZ+rPH/9GA39TdJPlK1L1HxHi3yzgJuvdd9+1Pn36hA9IqF95njMxXUtZzN9SrdPWKMtY1PMPveoQwGBVh3ujZy3njUD1m3Zz+w78eUCVuMXUGJy0bFRcGoonz7F4Pio2sc+ZNU2WP4rDzZR/hL99+/Z1Zqq0guHfZefPZsvilec5o5ovimtJOX/XjCdtjbKMJYs5iGZlCWCwKss7PGBzza+Saegir9YbQXP7DrLeANxcObwBVotNTHWKKZbY50xDJsv3Xfmtwt69e9d9wtU/TVj/Yb3NzcVyfs78bZgaXMqZTRwTOwEMVoUr1NhXgzT2hpnlG0E5+w4qsQG4uZKUmnGWbJqLofTzWoslr3NmTZPlt4/9Iar+FS+bbrpp0nJLxtXanEkKDS5JSTEuLwQwWBWuVFNfDdKQycr6jaCcfQcxLIt7M86aTdKpUWux5HXO1K+nfyG6P0jUv39y/fXXT1pq2bhamzNJwcElKSnG5YEABivjKvmKlX8noD82YPPNN2/0q2QaC6MSbwTl7DvIGFsi+UqwSRTI/x9Ua7Hkdc4krWclxtXanEnKFC5JSTEudgIYrIwq5E/N9ufq+Bcc+8MKDz744PC4gqa+SiajUBLJxrQHIlHADKo6AeZM1UtAABCAQMQEMFji4vhXyjz55JM2YsSIsLdjzJgx9q1vfWuts1Tqq0HSpBfTHog0cTO2egSYM9Vjz5khAIG4CWCwhPVZvnx5+FoYN1b+BOif//zn4YuOzznnnAa/i69SXw2SJsWY9kCkiZux1SPAnKkee84MAQjESwCDJa7NypUrw6ZZ/7i3PzvmkksuCV8ku9NOOzV4JvVXgyjSiWkPhCIfNLInwJzJnjFngAAE8kUAg5VhvXzP1X333ReeEO37sFq1atXgrcKWfpVMhikgDQEIQAACEIBAGQQwWGVAS3PIkiVLwveg+W1C/x40XhCAAAQgAAEIFJ8ABqsCNX722WfDphBpswAACHBJREFUlzIPGzbM/Hu9eEEAAhCAAAQgUGwCGKwK1Lf0fW3+qIZu3bpV4IycAgIQgAAEIACBahLAYFWI/rJly2yDDTawjTfeuEJn5DQQgAAEIAABCFSLAAarWuQ5LwQgAAEIQAAChSWAwSpsaUkMAhCAAAQgAIFqEcBgVYs854UABCAAAQhAoLAEMFiFLS2JQQACEIAABCBQLQIYrGqR57wQgAAEIAABCBSWAAarsKUlMQhAAAIQgAAEqkUAg1Ut8pwXAhCAAAQgAIHCEsBgFba0JAYBCEAAAhCAQLUIYLCqRZ7zQgACEIAABCBQWAIYrMKWlsQgAAEIQAACEKgWAQxWtchzXghAAAIQgAAECksAg1XY0pIYBCAAAQhAAALVIoDBqhZ5zgsBCEAAAhCAQGEJYLAKW1oSg0DLCDz88MN27bXX2r333mu77757ndjs2bPtrLPOsttuu80OOOCAlp2kzKO/+uorGzJkSIit/mv//fe3q666yjp16tSk8t///ncbOnSonXfeebbNNtuUGcX/Hfbhhx/aoEGD7JJLLrEddtihxXoIQAAC+SeAwcp/DckAAnICbmBuvPFGmzp1ql1zzTW27777hnOsWLHCrrzyymBKjj/+eNtxxx3l504i+MknnwSDdeGFF9YZpFWrVtljjz1mr732WjA7rVq1SiIlGfPqq6/aLbfcYtdff71tuummEk1EIACBfBPAYOW7fkQPgUwIlAzMJptsYt/5znfshBNOCOd54YUXbN68ebbuuuvav/3bv9n6669v48aNszFjxoS/X3TRRfajH/0omJsFCxbYPffcYzvvvLMNHz7cDjnkELvsssts4403ts8//7zuOP9/X/n5wQ9+YF988UUwcCeeeGJYNXPT5Nrf/e53V1ste/vtt+3uu+8Ox/nxpdeMGTOCyXJT6MeWYvOfn3/++XbaaaeF2F588UX7zW9+Y/369bOlS5eGVa8pU6bYt7/97fD3vffeu9EY11lnnfAzP7+v4h144IG233772cKFCytu7DIpPqIQgICEAAZLghERCBSLgBuYO+64I5ijlStX2rnnnmuffvppMD+HHnqovfnmm/azn/3MRo8ebX67rVevXvbxxx/bwIEDrW/fvsEQuRm7+eab7fLLL7dddtkl3G784Q9/aHvttVc4zg3JxRdfHHSvvvrq8HdfEfNVoH322ScYMjdzfhvQjdRGG21UB9kN0u9//3vr06dP3b8tWrQonOOggw4KhvD++++3xYsXh9uAy5cvD8bJ89hpp53Mb39usMEG1q1bNxs1apS1bt3azjzzTPvzn/8cDJ3fPnzooYcajNFvAXr8rtmzZ09zU+dxOIPTTz+9WBOBbCAAgbIJYLDKRseBECguATcw//mf/2kHH3xwMDL9+/e3yZMn2xtvvBEMymeffRZWbtwY+Z/SPiZfMfJVLzc4/vf11lvPTjnlFCvtmTriiCNs++23D4bJzZAbKl9pGjZsWDBUfivSV6B8vGu4yfN9XnvuuedqsN0gXXrppav9W8eOHYPpO/roo8Nqmr/+8Y9/hFjd/N10003BBPk4P5+vmPkqmRskN19nnHFG+DdfEfPVt8Zi9Pjr5+0G003lT3/606rtSSvuTCQzCOSXAAYrv7UjcghkRqC0wuOrNQ8++GC49XfDDTeElZpf/vKXYZXITZDfVqu/38lNjBuYo446Kox3k9S5c2fzW44+zg2O35I76aST1ordz+MGy1e+3NT5LUg/l9/GKxkmP6i0P8yNlN++9NuKfqvOz+u3J/0Wnq8u+erZpEmT7Fvf+la49Td//vywT8pXq9bcv7VkyRIbP358yMeP85WvxmL0GOrn7efyW5K+euW58oIABCDgBDBYzAMIQGA1Am5gSis83/jGN8ItOl9d8lt6bmCuu+66sFL0/vvv27PPPmsDBgwIpuajjz4KK11uwnxFy1eofM/VZpttZn7L0Y2LGxvfhF7/uDXx+4bxu+66K9wSPO6442yPPfZYbUhDG9zdPPm5fGXJV8V8Be6BBx4IxsdXpGbNmhX+33/uBs/1PVY3YG6u/Nahv0orcK7RWIy+4lX/Z35u1/XbiltuuSWzCQIQgEAggMFiIkAAAo0aGL/F56Zou+22s1NPPdW+/PLLcNvOb8+5UXFT43us2rVrF/Yy+eMK/P9979Tjjz8ebrP5ipGvSvkf/9Sf335zM+LHbr755vboo4+G1SUfW9oc36NHj3Bb0MfUX73yQBva4F4yhW6M/JakG6z77rsvGCzfkO4GyHNwMzhz5sy6/VvPPfdc2HPlq20eixtLf9SD7xlrLEbff+bjnYubQNf++uuvg6Gsv0+MaQUBCNQ2AQxWbdef7CGwFoH6BsZvv/lq1Y9//OOwIby0N8tXf/zlKzluqPw2mY/xDeW+6vX000+bbzovbfr2lSFf1TryyCPDnivfz+UrYaXj/NZh6dOAy5YtC6tgfo6uXbuuFZ8btenTp4d9T/Vfvkp16623hpUyN2X+X199c7P0ve99L9xKdIP1yCOP1G1wd2PmY/w4f5199tkhZt8A31iMfozvE/PN+H6Lcrfddgt7zdaMh6kFAQjUNgEMVm3Xn+whEBUBN1+/+93v7A9/+EPYe1XJZ1lFBYJgIACB3BPAYOW+hCQAgWIQ8D1cvoLkK13+OAj2MxWjrmQBgVolgMGq1cqTNwQgAAEIQAACmRHAYGWGFmEIQAACEIAABGqVAAarVitP3hCAAAQgAAEIZEYAg5UZWoQhAAEIQAACEKhVAhisWq08eUMAAhCAAAQgkBkBDFZmaBGGAAQgAAEIQKBWCWCwarXy5A0BCEAAAhCAQGYEMFiZoUUYAhCAAAQgAIFaJYDBqtXKkzcEIAABCEAAApkR+H+U15cO+kGsWQAAAABJRU5ErkJggg=="/>
          <p:cNvSpPr>
            <a:spLocks noChangeAspect="1" noChangeArrowheads="1"/>
          </p:cNvSpPr>
          <p:nvPr/>
        </p:nvSpPr>
        <p:spPr bwMode="auto">
          <a:xfrm>
            <a:off x="3508375" y="3208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6" name="AutoShape 6" descr="data:image/png;base64,iVBORw0KGgoAAAANSUhEUgAAAlgAAAFzCAYAAADi5Xe0AAAgAElEQVR4Xu2dCbQV1ZX+tyKOQRzjQJQhgq5gXI7t3InL1tZE2+AQO05xoJWIAiKCIg4oKqgoOKAQNDiPBDGCROg2MdFAIiDBoVXiAGgCiDgFxKj8//t039cPeEPVfV/de6ru767FEnmnvtr7t0/t+71T59ZdZ9X/fxkvCEAAAhCAAAQgAAEZgXUwWDKWCEEAAhCAAAQgAIFAAIPFRIAABCAAAQhAAAJiAhgsMVDkIAABCEAAAhCAAAaLOQABCEAAAhCAAATEBDBYYqDIQQACEIAABCAAAQwWcwACEIAABCAAAQiICWCwxECRgwAEIAABCEAAAhgs5gAEIAABCEAAAhAQE8BgiYEiBwEIQAACEIAABDBYzAEIQAACEIAABCAgJoDBEgNFDgIQgAAEIAABCGCwmAMQgAAEIAABCEBATACDJQaKHAQgAAEIQAACEMBgMQcgAAEIQAACEICAmAAGSwwUOQhAAAIQgAAEIIDBYg5AAAIQgAAEIAABMQEMlhgochCAAAQgAAEIQACDxRyAAAQgAAEIQAACYgIYLDFQ5CAAAQhAAAIQgAAGizkAAQhAAAIQgAAExAQwWGKgyEEAAhCAAAQgAAEMFnMAAhCAAAQgAAEIiAlgsMRAkYMABCAAAQhAAAIYLOYABCAAAQhAAAIQEBPAYImBIgcBCEAAAhCAAAQwWMwBCEAAAhCAAAQgICaAwRIDRQ4CEIAABCAAAQhgsJgDEIAABCAAAQhAQEwAgyUGihwEIAABCEAAAhDAYDEHIAABCEAAAhCAgJgABksMFDkIQAACEIAABCCAwWIOQAACEIAABCAAATEBDJYYKHIQgAAEIAABCEAAg8UcgAAEIAABCEAAAmICGCwxUOQgAAEIQAACEIAABos5AAEIQAACEIAABMQEMFhioLHILV261M477zy78sorbeedd44lLOKAAAQgAAEI1AQBDFbByrxixQq75557bNSoUTZ37lz77ne/awMHDrTjjz/e1ltvvZDthx9+aDfddJPdf//99umnn1qPHj2sT58+tvXWWzdI4/nnn7eTTz7ZdtllF3vggQdsyy23bHDcqlWr7Nlnnw2m7ne/+50deuihdtVVV9n+++9v66yzTjgmyZhySuKG0mP89a9/3eDh//qv/9pk7OWc86uvvrLXXnvNHn30Ubvgggts8803L0emwWMa0q6f4+9//3s78MADE53P63fQQQdZFgwSBcAgCEAAAjVIAINVoKL7m7Ibp/79+6+WVZs2bey+++6zY445xpYtW2bnnHOOPfbYY6uN6datm40ePXotk/XJJ5/Y+eefb/fee2+zb9D/9V//Zaeccor99a9/rdNu3769Pf7447b33nuHf0syppySVMNgvf7663biiSfatttuKzdvDWljsMqZGRwDAQhAoDoEMFjV4Z7JWd9991076aSTzI3W0KFDg2HaY489bMCAAcFU3XzzzTZ16tRgtPzP7bffbptuumn4+R133GFjx461s846qy42X23yFatTTz01/FtTKyC+cuarOH7OcePG2U9+8pNwvosvvtguu+wyu+KKK+yLL75odkyrVq3KYlOu+SjrZP97UKUNVrmxsoJVLjmOgwAEIFA+AQxW+eyiO7L0hr/PPvsEU+PGac09WFdffbVdfvnl4dadj/HX9OnT7fDDDw9Gavjw4bbhhhuGf3/nnXfCipS/QTdnsErmzsc9+OCD5itXf/7zn8OtyS5duoQVNF8NcwPY1Jhyb7OlMVj1b5F63G5CTz/9dPuP//gP22ijjazE0eN0o/rLX/7Sxo8fb+3atau73Tpjxoxw263+q8S0OX0/5qWXXrJrr73WpkyZEiSOOOKIoL377rsH3g1pn3vuuXW3QevfIlyyZImNHDky3PL1c9fXcu1SHfbbb79gqn1FkxcEIAABCGRLAIOVLd+KqvvtP1+BmjZtWlix8v1Bbpjqb3JvyGDNnDnTjj76aNtzzz2DEXKT8+WXX4ZVJ1/B8jd2N2tNrWCV3sQ7depUd7ts3rx59u///u+BwcMPP2zLly8PhqupMTvttFNZzJIaLF9p81uot91221rncYPi+7hKBmvOnDlrjXFzMmHChGBCGzJB/fr1a1Z/TeNaOonvqfIY3nvvvcQGy82V19pjqv/ad999Qy07d+5cl48bLF9VdBPJCwIQgAAEsiWAwcqWb8XVf/vb39pPf/pT85UZfx188MHWu3dvO+qoo2yDDTawJ598MtwedLPkJmOHHXYI+7Z89aS+gXruueeCOXJz5Rrf//73mzRYDd2GKpmev/3tb/bII4/YBx98sNZm6zXHlPuJx+b2YJVWfOqv5txyyy3BbAwaNMhuvPHGulW9+gbLTeZFF11kH330kfXs2dMmTpwYePnt0IZuESbRL7E64YQT7M4777TWrVtb3759wy3aNU1e/f1dDZlIN8C+yli65bvVVlvZ9ddfH1Yp3UxfeumlgbuvHLqB83xKHzio+OTkhBCAAARqiAAGq4DFnj9/ftgH5beN/JaRv/xW14UXXli3yX3NFQ8fUzJY6667blgV8TdmXwXxFZfmPoWWF4PlefreskWLFtkf//jHcItu8uTJwZCWbvGVjNPXX38dPiHon57015qrf43twWpO/5VXXjE3V77C6J+0dPPrJtY/8bn++uuHcyXZ5O4rUn6b97rrrgufHD3ttNManM0lY+YGq3RbuIDTnpQgAAEIREUAgxVVOXTB+Juqrz4deeSRYZXEN4+X9kb5ipKv2PziF78It5COO+64sMfIV7N+/vOfh08YuhkbM2ZMWMVKskm6dJtxt912q7tFWDIJ/ngIv0X48ccfh1uRTY1Z8xZh/c3zJTqlVZ76tJLeIvRbar7x/u67714L9poGywf4yltpVS2JwUqi7wbMV8J8lckfpVF6+d45X1Vz45TEYPkt3dIHCxpiUtItMTzggAMaNWG6mYcSBCAAAQg4AQxWgeaB39b73ve+F/Y5DRs2LNwe8r1TbrB8I3t9s1A/7ZI5cjPlt5D8GP80YGOvhp7BVNpv5bchG9vk7ibIz9HUmDU3uasN1l133WXdu3cPm/p9L5ZvKr/11ltt8ODBa61glWOwkuiXuPoKmZvdF198MdwadGPrHzTwjejvv//+Wo+AWNNEJl3BKjH0VTLfY8YLAhCAAASyJ4DByp5xxc5Q+iSfr4rccMMN4ZlTP/vZz8Jq1cqVK8OzrPwN3Z9rtdlmmwXj5YbGP83mf3wVy1e8SqsiaQzW3//+9/DkeL81WXpMg5u0Xr161T2m4fPPP292TNaPaSitQvlm9CFDhoRbhR6jryiVu4LlG94feuih8ClDN7a+MtWUfsmEudHz/VJt27a1p556KuyjcnPse7G8Tv6Mrfra/lDY0sNUSya3/h4sX/3afvvtg1k744wzwicjfZ/dJptsUrE5yIkgAAEIQOB/CGCwCjQT/NaT3/pyg+RvxqWXf/LNPz125plnhn1VDX3qzG8n+pt9Q2/GDd0iLP1b6flavln8mWeeCQah/rnXfNBokjHllCTpLcJJkyaFZ3TVj3G77bYLD0f11Tv/88YbbwRz09wKVsnQvvDCC2GsM/yXf/mX8CGDpvQXL14cauCmbs3XiBEjguHzfXS+Mb2+tq9Ieg39afUlg9XYpwi32GKLcFv2sMMOa/B2YzmMOQYCEIAABJITwGAlZ5WLkf54BX9yur9R+7Oa/OP6/jU49b8qZ8GCBcFI+Dh/Iz777LPD1+X43xt6JTVYSb4GJ8mYckAnNVjOx1eQfGO4v9yMHnLIIcG47LjjjuFnboCSGCx/oKs/I8tXxfzRCm6M/BOH/sGApvR91dBr4KbXj3ej5rd23XQde+yx4RZqQ9peJ1+Zqm+wPIc1n4Plm9k9Ds/LPzGY5QNRy6kVx0AAAhCoBQIYrIJWmS97LmhhSQsCEIAABHJBAIOVizIRJAQgAAEIQAACeSKAwcpTtYgVAhCAAAQgAIFcEMBg5aJMBAkBCEAAAhCAQJ4IYLDyVC1ihQAEIAABCEAgFwQwWLkoE0FCAAIQgAAEIJAnAhisPFWLWCEAAQhAAAIQyAUBDFYuykSQEIAABCAAAQjkiQAGK0/VIlYIQAACEIAABHJBAIOVizIRJAQgAAEIQAACeSKAwcpTtYgVAhCAAAQgAIFcEMBg5aJMBAkBCEAAAhCAQJ4IYLDyVC1ihQAEIAABCEAgFwQwWLkoE0FCAAIQgAAEIJAnAhisPFWLWCEAAQhAAAIQyAUBDFYuykSQEIAABCAAAQjkiQAGK0/VIlYIQAACEIAABHJBAINVr0yrVq2yiRMn2jrrrGPHHHNM+MmXX35pjzzyiD322GO2YsUK22uvvaxfv362xRZbmI+fNGmSjR07NvysS5cu1qNHD+vatetqxW9qXFKNXMwmgoQABCAAAQhAIBDAYP3vRHAj9cQTT9hdd91lZ599tnXr1i385Pnnn7dnn33W+vTpYxtuuKFNmDDBFixYYL1797alS5faiBEjrHv37tahQ4dgzubNm2d9+/a1Vq1a1U2xxYsXNzouqQbzFQIQgAAEIACB/BDAYP1vrUaPHm2ffPKJffOb37RNN920zmCtWcq33nrL7rjjDhs0aJD536dNm1ZnqBYtWmSjRo0KK1xt2rSpO3T27NmNjnNDlkQjP1OKSCEAAQhAAAIQwGD97xxYuXKlrb/++mEVy1+lFaw1p8hLL71kTz/9dDBRs2bNsunTp4fVLH8tW7bMhgwZEgxXu3bt6g6dMWNGo+MWLlyYSIOpCgEIQAACEIBAfghgsNaold8CbMxgffzxx3bDDTfY6aefbjvttFO4XTh//vzVDNbgwYOtV69e1qlTpzrlpsbNmTMnkUaSKTVz5swkwxgDAQhAAAIRE/C9vmlee5+Trve/ODqdfppYGPt/BDBYCQ3W8uXLbfjw4XbYYYfZfvvtF45qamWKFSwuMwhAAAIQqAQBhcHyD1xNnjzZbr75Znv77bdt//33t6uuumq1xYJK5FKkc2CwEhgs34h+991326677mpHHHFE+JShv+bOnWtTp04NK1i+qd33YI0cOdIGDBhgbdu2rVNuapyvgCXRKNKkIxcIQAACENARUBgs3w98xRVXhPezV1991Tp27Bjemy6//PKwfYZXegIYrGYM1pIlS+zqq68Oe7K+//3v15krP8w/HThs2DDr2bNnmIxTpkwJ+7L69+9vrVu3rlNuapzv20qikb60HAEBCEAAArVAQGGw/I7Mww8/bBdddFH44NVpp51WC+gyzRGD1YzBeuCBB2zcuHGrjdphhx3C7cLNNtvMxo8fH37um+Tbt29vAwcODEuqbpxK+7HcfDU2zpdlG/tZppVHHAIQgAAECkFAYbD8Ts1ll11mBx10kPmWGH/8EK+WEcBgtYwfR0MAAhCAAASqSkBhsDwBXxjwB2uPGTPGtt1227AHa++9965qbnk+OQYrz9UjdghAAAIQqHkCKoNVMlm/+tWvgrHyT80PHTrUttlmm5pnXA4ADFY51DgGAhCAAAQgEAkBhcHy5zu+8sorduaZZ9pTTz1lxx9/vF1zzTV2xhlnhMcS8UpPAIOVnhlHQAACEIAABKIhoDBY/on2Sy+9NHyf7ptvvhn2EvseZP8Qlu835pWeAAYrPTOOgAAEIAABCERDQGGw/ANXf/rTn+zKK6+0119/PTwHyx/b0Llz52jyzFsgGKy8VYx4IQABCEAAAvUIKAxWSc43uvseLB7T0PIphsFqOUMUIAABCEAAAlUjoDRYVUuigCfGYBWwqKQEAQhAAAIQgEB1CWCwqsufs0MAAhCAAAQgUEACGKwCFpWUIAABCEAAAhCoLgEMVnX5c3YIQAACEIAABApIAINVwKKSEgQgAAEIQAAC1SWAwaouf84OAQhAAAIQgEABCWCwClhUUoIABCAAAQhAoLoEMFjV5c/ZIQABCEAAAhAoIAEMVgGLSkoQgAAEIAABCFSXAAaruvw5OwQgAAEIQAACBSSAwSpgUUkJAhCAAAQgAIHqEsBgVZc/Z4cABCAAAQhAoIAEMFgFLCopQQACEIAABCBQXQIYrOry5+wQgAAEIAABCBSQAAargEUlJQhAAAIQgAAEqksAg1Vd/pwdAhCAAAQgAIECEsBgFbCopAQBCEAAAhCAQHUJYLCqy5+zQwACEIAABCBQQAIYrAIWlZQgAAEIQAACEKguAQxWdflzdghAAAIQgAAECkgAg1XAopISBCAAAQhAAALVJYDBqi5/zg4BCEAAAhCAQAEJYLAKWFRSggAEIAABCECgugQwWNXlz9khAAEIQCAyAnufMzNRRC+O3ivROAbVJgEMVm3WnawhAAEIQKARAhgspoaCAAZLQRENCEAAAhAoDAEMVmFKWdVEMFhVxc/JIQABCEAgNgIYrNgqks94MFj5rBtRQwACEIBARgQwWBmBrTFZDFaNFZx0IQABCECgaQIYLGaIggAGS0ERDQhAAAIQKAwBDFZhSlnVRDBYVcXPySEAAQhAIDYCGKzYKpLPeDBY+awbUUMAAhCAQEYEMFgZga0xWQxWjRWcdCEAAQhAoGkCGCxmiIIABktBEQ0IQAACECgMAQxWYUpZ1UQwWFXFz8khAAEIQCA2Ahis2CqSz3gwWPmsG1FDAAIQgEBGBDBYGYGtMVkMVo0VnHQhAAEIQKBpAhgsZoiCAAZLQbHAGjSaAheX1CAAgQYJ0PeYGAoCGCwFxQJr0GgKXFxSgwAEMjNY9E4mFwaLOdAkAZoEEwQCEKg1Aoq+p9CoNe5FyxeDVbSKivOhSYiBIgcBCERPQNH3FBrRgyLAJglgsBJMkNmzZ9vw4cNt6dKldvjhh9s555xjG2+8sa1atcomTZpkY8eOtRUrVliXLl2sR48e1rVr19VUmxqXVCNBmJkMoUlkghVRCEAgYgKKvqfQiBgRoSUggMFqBtKCBQvs9ttvtz59+tg222xjc+fOtZdfftl+8pOf2JIlS2zEiBHWvXt369Chg02cONHmzZtnffv2tVatWtUpL168uNFxbtqSaCSoZSZDaBKZYEUUAhCImICi7yk0IkZEaAkIYLCagfTcc8+Zr2D17t07jFy2bJnddNNN1q9fP3vrrbds2rRpdYZq0aJFNmrUqPCzNm3a1Cn78Y2Nc0OWRCNBLTMZQpPIBCuiEIBAxAQUfU+hETEiQktAAINVhsEaPHhwWNFyQzV9+vTVzNeQIUOC4WrXrl2d8owZMxodt3DhwkQaCWqZyRCaRCZYEYUABCImoOh7Co2IERFaAgIYrGYg+S3Cu+++23r16mWbbbaZPfHEE/bQQw/Z0KFDbc6cOTZ//vzVDJabLx/bqVOnOuUJEyY0Oi6pRoJa2syZM5MMSzXmnDHJho8+O9k4RkEAAhCInYCi77VEY6+99oodEfElIIDBagaSb0L324S33HJLGHnccceFW4Z+G/Cdd95JtPrEClaCmcgQCEAAApEQUKw+KTQiwUEYZRLAYKUE995774UVLb8N6Huwpk6dGlawfFO73zIcOXKkDRgwwNq2bVun7BvjGxvnK2BJNFKGKRtOk5ChRAgCEMgJAUXfU2jkBBdhNkIAg9XM1HjjjTfCxvWLL77YttpqK3v++efDpwePP/54808HDhs2zHr27GkdO3a0KVOm2KxZs6x///7WunXrOuWmxvmm+SQa1ZrBNIlqkee8EIBAtQgo+p5Co1r5c14NAQxWMxz9FuEzzzxjY8aMsZUrV9qxxx5rJ598sm2wwQbhOVjjx4+3cePGhZ+1b9/eBg4cGPZfuXEq7cdy89XYuKY0NCVumQpNomX8OBoCEMgfAUXfU2jkjxwR1yeAwWI+NEmAJsEEgQAEao2Aou8pNGqNe9HyxWAVraLifGgSYqDIQQAC0RNQ9D2FRvSgCLBJAhgsJggrWMwBCEAAAvUIKMyRQoOi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lJ6BOEoyIQCAQUFxPCg3KkW8CGKx81y/z6GkSmSOWnIA6STAiAgEMFnNARgCDJUNZTCHeuPNRV+qUjzoRZT4IKK4nhUY+aBFlYwQwWMyNJgnQJPIxQahTPupElPkgoLieFBr5oEWUGCzmQFkEaBJlYav4QdSp4sg5YYEJKK4nhUaBEddEaqxg1USZy0+SJlE+u0oeSZ0qSZtzFZ2A4npSaBSdc9Hzw2AVvcItzI8m0UKAFTqcOlUINKepCQKK60mhUROwC5wkBqvAxVWkRpNonGJMbGKKRTHv0IBANQkorieFRjUZcO6WE8BgtZxhoRVoEhisQk9wkoNAAwQUfU+hQXHyTQCDle/6ZR49TQKDlfkk4wQQiIyAou8pNCLDQjgpCWCwUgKrteE0CQxWrc158oWAou8pNKhEvglgsPJdv8yjp0lgsDKfZJwAApERUPQ9hUZkWAgnJQEMVkpgtTacJoHBqrU5T74QUPQ9hQaVyDcBDFaC+v3lL3+x4cOH25tvvmmdO3e2/v37W4cOHWzVqlU2adIkGzt2rK1YscK6dOliPXr0sK5du66m2tS4pBoJwsxkCE0Cg5XJxEIUAhETUPQ9hUbEiAgtAQEMVjOQPvjgA7v11luDcdp2223t+eeft8mTJ9ugQYPss88+sxEjRlj37t2D4Zo4caLNmzfP+vbta61atapTXrx4caPjli5dmkgjQS0zGUKTwGBlMrEQhUDEBBR9T6ERMSJCS0AAg9UMpOeee87mzJlj5513nq2zzjqrjZ49e7ZNmzatzlAtWrTIRo0aZf369bM2bdrUjW1qnBuyJBoJapnJEJoEBiuTiYUoBCImoOh7Co2IERFaAgIYrGYgjR8/3nwV691337WZM2farrvuahdeeKFtv/32NmPGDJs+fbr17t07qCxbtsyGDBkSDFe7du3qlJsat3DhwkQaCWqZyRCaBAYrk4mFKAQiJqDoewqNiBERWgICGKxmII0cOdJee+01u/zyy2277bazuXPnhluBF110kT399NM2f/781QzW4MGDrVevXtapU6c65QkTJjQ6zlfHkmgkqGUwgOrXOWOSKY4+O9m4Io2KiU1MsRSpxqVc4FvEqjaek6LeLdHYa6+9agt4QbPFYDVTWN/AvuWWW1q3bt3WWqVKuvrEClYxr56YfkONKZYiVhu+RaxqtqvTzJnamjMNZYvBamYOPPPMM/bpp5/acccdV2ewhg4dGm4D+ub1qVOnhhUs39Tue7B8xWvAgAHWtm3bOmVf9WpsnK9eJdGo1lSlSWTbhFV1pU4qkg3rwDdbvrGpK+qt0IiNC/GkI4DBaobXggUL7Pbbbw/7rrbaaqtwi9A3pfum948++siGDRtmPXv2tI4dO9qUKVNs1qxZ4TEOrVu3rlN2I9bYON+3lUQjXVl1o2kSGCzdbMqvEtdBfmtXTuSKeis0yomdY+IhgMFKUIuXX345PErBzZbfG/dPCW6xxRbhOVi+CX7cuHG2cuVKa9++vQ0cODDsv3LjVNqP5earsXFNaSQILfMhNAkMVuaTLAcn4DrIQZGEISrqrdAQpoRUFQhgsKoAPU+npElgsPI0X7OKlesgK7Jx6irqrdCIkw5RJSWAwUpKqkbH0SQwWDU69VdLm+ugtmaBot4KjdqiXrxsMVjFq6k0I5oEBks6oXIqxnWQ08KVGbai3gqNMsPnsEgIYLAiKUSsYdAkMFixzs1KxsV1UEna1T+Xot4KjeqTIIKWEMBgtYReDRxLk8Bg1cA0bzZFroNmERVqgKLeCo1CQa3BZDBYNVj0NCnTJDBYaeZLUcdyHRS1sg3npai3QqO2qBcvWwxW8WoqzUjVJFQ60uRaKA9S+i8AACAASURBVBZTTjHF0kKsUR4O3yjLkllQinorNDJLEOGKEMBgVQRzfk+iahIqnZhIxpRTTLHEVCNVLPBVkcyHjqLeCo180CLKxghgsJgbTRJQNQmVTkzliimnmGKJqUaqWOCrIpkPHUW9FRr5oEWUGCzmQFkEVE1CpVNWEhkdFFNOMcWSEe6qysK3qvgrfnJFvRUaFU+cE0oJsIIlxVk8MVWTUOnERDimnGKKJaYaqWKBr4pkPnQU9VZo5IMWUbKCxRwoi4CqSah0ykoio4NiyimmWDLCXVVZ+FYVf8VPrqi3QqPiiXNCKQFWsKQ4iyemahIqnZgIx5RTTLHEVCNVLPBVkcyHjqLeCo180CJKVrCYA2URUDUJlU5ZSWR0UEw5xRRLRrirKgvfquKv+MkV9VZoVDxxTiglwAqWFGfxxFRNQqUTE+GYcooplphqpIoFviqS+dBR1FuhkQ9aRMkKFnOgLAKqJqHSKSuJNQ5SxaLSiSknRSxF1Iip1kXkG1tOinorNGLjQjzpCLCClY5XzY1WNQmVjqIAqlhUOjHlpIiliBox1bqIfGPLSVFvhUZsXIgnHQEMVjpeNTda1SRUOooCqGJR6cSUkyKWImrEVOsi8o0tJ0W9FRqxcSGedAQwWOl41dxoVZNQ6SgKoIpFpRNTTopYiqgRU62LyDe2nBT1VmjExoV40hHAYKXjVXOjVU1CpaMogCoWlU5MOSliKaJGTLUuIt/YclLUW6ERGxfiSUcAg5WOV82NVjUJlY6iAKpYVDox5aSIpYgaMdW6iHxjy0lRb4VGbFyIJx0BDFY6XjU3WtUkVDqKAqhiUenElJMiliJqxFTrIvKNLSdFvRUasXEhnnQEMFjpeNXcaFWTUOkoCqCKRaUTU06KWIqoEVOti8g3tpwU9VZoxMaFeNIRwGCl41Vzo1VNQqWjKIAqFpVOTDkpYimiRky1LiLf2HJS1FuhERsX4klHAIOVjlfNjVY1CZWOogCqWFQ6MeWkiKWIGjHVuoh8Y8tJUW+FRmxciCcdAQxWOl41N1rVJFQ6igKoYlHpxJRT0WJR5OMaMdValRM6jRNQ1FuhQY3yTQCDle/6ZR69qkmodBQJq2JR6cSUU9FiUeSDwVJRzI+O4tpWaOSHGJE2RACDxbxokoCqSah0FOVSxaLSiSmnmGKBr6IaaJRDQDH3FBrlxM4x8RDAYMVTiygjUTUJlY4CkioWlU5MOcUUC3wV1UCjHAKKuafQKCd2jomHAAYrnlpEGYmqSah0FJBUsah0Ysoppljgq6gGGuUQUMw9hUY5sXNMPAQwWPHUIspIVE1CpaOApIpFpRNTTjHFAl9FNdAoh4Bi7ik0yomdY+IhgMGKpxZRRqJqEiodBSRVLCqdmHKKKRb4KqqBRjkEFHNPoVFO7BwTDwEMVjy1iDISVZNQ6SggqWJR6cSUU0yxwFdRDTTKIaCYewqNcmLnmHgIYLDiqUWUkaiahEpHAUkVi0onppxiigW+imqgUQ4BxdxTaJQTO8fEQwCDFU8tooxE1SRUOgpIqlhUOjHlFFMs8FVUA41yCCjmnkKjnNg5Jh4CGKx4ahFlJKomodJRQFLFotKJKaeYYoGvohpolENAMfcUGuXEzjHxEMBgxVOLKCNRNQmVjgKSKhaVTkw5xRQLfBXVQKMcAoq5p9AoJ3aOiYcABiueWkQZiapJqHQUkFSxqHRiyimmWOCrqAYa5RBQzD2FRjmxc0w8BDBY8dQiykhUTUKlo4CkikWlE1NOMcUCX0U10CiHgGLuKTTKiZ1j4iGAwYqnFlFGomoSKh0FJFUsMemoYiki35hyUsSCRvYEFNeTQiP7TDlDlgQwWFnSLYC2qkmodBRIVbHEpKOKpYh8Y8pJEQsa2RNQXE8Kjewz5QxZEsBgZUm3ANqqJqHSUSBVxRKTjiqWIvKNKSdFLGhkT0BxPSk0ss+UM2RJAIOVJd0qaysucIWGY1DpKJCqYolJRxVLEfnGlJMiFjSyJ6C4nhQa2WfKGbIkgMHKkm6VtRUXuEIDg7VXkzNBwVihoZquqlhUOoq8YopFkQ8aTRNQ1FuhQZ3yTQCDle/65eaNO6Zmo4olJh1VLIrLQRWLSiemnBSxoJE9AcXcU2hknylnyJIABitLulXWVlzgCg1WsFjBauhSeHF09lxUl6DqOlDFE5NOEdkoclJoxFRnYklPAIOVnllujlBc4AoNDFb2RkJVJ8XkVsWi0okpJ0UssWnEVCcVG0VOCg1VPuhUhwAGqzrcK3JWxQWu0MBgYbBYwarIJV+Vk6h6RFWCb+SkipwUGjExIZb0BDBYzTBbtWqVPfPMMzZmzBhbvny5HXXUUda9e3fbYIMNzH82adIkGzt2rK1YscK6dOliPXr0sK5du66m2tS4pBrpS6v55J6qSah0yuGw5jGqWGLSUcVSRL4x5aSIJTaNmOaeio0iJ4WGKh90qkMAg9UM9zfeeMPuvPNOGzBggG2++ebh7507d7YjjzzSFi9ebCNGjAiGq0OHDjZx4kSbN2+e9e3b11q1alWn3NS4pUuXJtIoZ3ooLnCFBitYrGCxglXOFZyPY1Q9IqZsFTkpNGJiQizpCWCwUjKbMWOGTZ8+3Xr37m2zZ8+2adOm1RmqRYsW2ahRo6xfv37Wpk2bOuWmxrkhS6KRMswwXHGBKzRUsah0yKmc2ZT8mNj4Jo+88ZGqnBSxxKZRRDaKnBQasdWaeNIRwGCl4OW3CG+66Sb7p3/6Jzv88MOtvtlymWXLltmQIUOC4WrXrl2dclPjFi5cWGfYmtJIEWbdUMUFrtBQGSOVDjmVM5uSHxMb3+SRY7DKYaWqdznnzuoYRU4KjazyQ7cyBDBYCTm/9NJLwTxtscUWdsUVVwQDNWHCBJs/f35YzSqZo8GDB1uvXr2sU6dOdcpNjZszZ04ijSRhzpw5c7Vh54xJcpTZ6LMbH6fQcPWYdGKKRcVGlVOyGdP0KFUsKp2YclLEEptGTHVSsVHk1BKNvfZqeluBKk90siWAwUrJ9+WXX7b777/fBg0aZK+88kqi1SdWsDS3K1nBarzpxvTbsioWlU7KS7zB4THFoshHqVFENoqcFBrKOqFVeQIYrJTM/Tagr1L16dPHPv30U5s6dWpYwfJN7b4Ha+TIkWFDfNu2beuU586d2+g4XwFLopEyzDBccYErNFSxqHTIqZzZlPyY2Pgmj7zxkaqcFLHEplFENoqcFBqx1Zp40hHAYDXDy28Njh8/3i655BLbaKONzM3S448/bhdffLF99tlnNmzYMOvZs6d17NjRpkyZYrNmzbL+/ftb69at65T9U4SNjXPDlkQjXVn/Z7TiAldoqGJR6ZBTObMp+TGx8U0eOQarHFaqepdz7qyOUeSk0MgqP3QrQwCD1QznL7/80iZPnmz33HNPMFR+b/yCCy6wrbfeOjwHy83XuHHjbOXKlda+fXsbOHBg2H9VWuny/Vhuvhob15RGS6eA4gJXaKiMkUqHnFo6s5o+Pja+imxVOSliiU2jiGwUOSk0Yqs18aQjgMFKxytXoxUXuEJDZYxUOuSU7TSOja8iW1VOilhi0ygiG0VOCo3Yak086QhgsNLxytVoxQWu0FAZI5UOOWU7jWPjq8hWlZMiltg0ishGkZNCI7ZaE086AhisdLxyNVpxgSs0VMZIpUNO2U7j2PgqslXlpIglNo0islHkpNCIrdbEk44ABisdr1yNVlzgCg2VMVLpkFO20zg2vopsVTkpYolNo4hsFDkpNGKrNfGkI4DBSscrV6MVF7hCQ2WMVDrklO00jo2vIltVTopYYtMoIhtFTgqN2GpNPOkIYLDS8crVaMUFrtBQGSOVDjllO41j46vIVpWTIpbYNIrIRpGTQiO2WhNPOgIYrHS8cjVacYErNFTGSKVDTtlO49j4KrJV5aSIJTaNIrJR5KTQiK3WxJOOAAYrHa9cjVZc4AoNlTFS6ZBTttM4Nr6KbIuYk4JLbNckOakIoKMggMFSUIxUQ/GmoNBQNWGVDjllO2Fj46vItog5KbjEdk2Sk4oAOgoCGCwFxUg1FG8KCg1VE1bpkFO2EzY2vopsi5iTgkts1yQ5qQigoyCAwVJQjFRD8aag0FA1YZUOOWU7YWPjq8i2iDkpuMR2TZKTigA6CgIYLAXFSDUUbwoKDVUTVumQU7YTNja+imyLmJOCS2zXJDmpCKCjIIDBUlCMVEPxpqDQUDVhlQ45ZTthY+OryDamnFSxKLjEdk2Sk4oAOgoCGCwFxUg1FI1YoaFqwiodcsp2wsbGV5FtTDmpYlFwie2aJCcVAXQUBDBYCoqRaigasUJD1YRVOuSU7YSNja8i25hyUsWi4BLbNUlOKgLoKAhgsBQUI9VQNGKFhqoJq3TIKdsJGxtfRbYx5aSKRcEltmuSnFQE0FEQwGApKEaqoWjECg1VE1bpkFO2EzY2vopsY8pJFYuCS2zXJDmpCKCjIIDBUlCMVEPRiBUaqias0iGnbCdsbHwV2caUkyoWBZfYrklyUhFAR0EAg6WgGKmGohErNFRNWKVDTtlO2Nj4KrKNKSdVLAousV2T5KQigI6CAAZLQTFSDUUjVmiomrBKh5yynbCx8VVkG1NOqlgUXGK7JslJRQAdBQEMloJipBqKRqzQUDVhlQ45ZTthY+OryDamnFSxKLjEdk2Sk4oAOgoCGCwFxUg1FI1YoaFqwiodcsp2wsbGV5FtTDmpYlFwie2aJCcVAXQUBDBYCoqRaigasUJD1YRVOuTU+IRVsFFoqGqtujRjykkVS0xsyElVDXRiIoDBiqka4lgUTUuhoXyzVMSj0CCnvRqdrbHxVVxWMeWkikXBRXUdqHKKSUcVi6pO6FSeAAar8swrdkbFBa7QUDVhlQ45sYKV9iKMac6oYknLoLHxingUGqr+oNJR5aSqEzqVJ4DBqjzzip1RcYErNFQNS6VDThistBdhTHNGFUtaBhistQm8ODr7lVxVndCpPAEMVuWZV+yMikas0FAZI5UOOWGw0l6EMc0ZVSxpGWCwMFiqOVMrOhisAlda0YgVGipjpNIhJwxW2ss+pjkTUyxck6xgpb2Wamk8BqvA1VY0YoWGqgmrdMgJg5X2so9pzsQUC9ckBivttVRL4zFYBa62ohErNFRNWKVDThistJd9THMmpli4JjFYaa+lWhqPwSpwtRWNWKGhasIqHXLCYKW97GOaMzHFwjWJwUp7LdXSeAxWgautaMQKDVUTVumQEwYr7WUf05yJKRauSQxW2muplsZjsApcbUUjVmiomrBKh5wwWGkv+5jmTEyxcE1isNJeS7U0HoNV4GorGrFCQ9WEVTrkhMFKe9nHNGdiioVrEoOV9lqqpfEYrAJXW9GIFRqqJqzSIScMVtrLPqY5E1MsXJMYrLTXUi2Nx2AVuNqKRqzQUDVhlQ45YbDSXvYxzZmYYuGaxGClvZZqaTwGq8DVVjRihYaqCat0yAmDlfayj2nOxBQL1yQGK+21VEvjMVgFrraiESs0VE1YpUNOGKy0l31McyamWLgmMVhpr6VaGo/BKnC1FY1YoaFqwiodcsJgpb3sY5ozMcXCNYnBSnst1dJ4DFaBq61oxAoNVRNW6ZATBivtZR/TnIkpFq5JDFbaa6mWxmOwClxtRSNWaKiasEqHnDBYaS/7mOZMTLFwTWKw0l5LtTQeg1XgaisasUJD1YRVOuSEwUp72cc0Z2KKhWsSg5X2Wqql8RisAldb0YgVGqomrNIhJwxW2ss+pjkTUyxckxistNdSLY3HYBW42opGrNBQNWGVDjnVlsFS1FuhwfzN3owUsU4FfosqfGoYrAKXWNFsFBqqNxaVDjlhsBoi8OLofBgA5m+28ze2PlPgt6jCp4bBKnCJFY1YoaFqWCodcsr2DQq+8M2zgY2tzxT4LarwqWGwClxixRudQkPVsFQ65IQByLMBYP5mO39j6zMFfosqfGoYrAKXWNGIFRqqhqXSIads36DgC988G9jY+kyB36IKnxoGqwUlXrVqlU2aNMnGjh1rK1assC5duliPHj2sa9euq6k2NS6pRjlhKt7oFBqqhqXSIScMQJ4NAPM32/kbW58pp/dzTBwEMFgtqMPixYttxIgR1r17d+vQoYNNnDjR5s2bZ3379rVWrVrVKTc1bunSpYk0yglT0YgVGqqGpdIhp2zfoOAL3zwb2Nj6TDm9n2PiIIDBakEdZs+ebdOmTaszVIsWLbJRo0ZZv379rE2bNnXKTY1zQ5ZEo5wwFW90Cg1Vw1LpkBMGIM8GgPmb7fyNrc+U0/s5Jg4CGKwW1GHGjBk2ffp06927d1BZtmyZDRkyJBiudu3a1Sk3NW7hwoWJNMoJU9GIFRqqhqXSIads36DgC988G9jY+kw5vZ9j4iCAwWpBHSZMmGDz589fzWANHjzYevXqZZ06dapTbmrcnDlzEmkkCXPvvfdOMowxEIAABCAQMYEXX3wx4ugILSkBDFZSUg2Mi30FqwWpcSgEIAABCEAAAi0ggMFqAby5c+fa1KlTwwqWb2r3PVgjR460AQMGWNu2beuUmxrnK2BJNFoQJodCAAIQgAAEIFBhAhisFgD3TwcOGzbMevbsaR07drQpU6bYrFmzrH///ta6des65abG+b6tJBotCJNDIQABCEAAAhCoMAEMVguA+zOsxo8fb+PGjbOVK1da+/btbeDAgWH/lRun0n4sN1+NjWtKowWhcSgEIAABCEAAAlUkgMGqInxODQEIQAACEIBAMQlgsIpZV7KCAAQgAAEIQKCKBDBYVYTPqSEAAQhAAAIQKCYBDFYx60pWEIAABCAAAQhUkQAGq4rwOTUEIAABCEAAAsUkgMEqZl3JKmcEvvzyy/AstXXWWafqkX/00Ue23nrr2Te+8Y2qx0IAjRNgzjA7IBA3AQxW3PUpOzp/TMRvfvOb8CZ58MEH24Ybbli2luJAj8cfuLrZZptZ165dg5mo1stjef3118MXcu+yyy5VjeWLL76wJ5980h555BEbPny47bjjjtXCYqVYbrzxRrv66qvtsMMOq1osfmLmTMP4mTMNc/n000/t1VdftfXXXz/0GP9vNV8x9Zlqcqjlc2OwClj9N998066//nr70Y9+ZC+88EJYFbn88sur1nA8nmuvvdZ++MMf2h//+MdgaC699NKqrJDMnj07GBln84c//ME6dOhg5557bsVN1tdff21/+tOfbMSIEbbzzjvbeeedZ1tttVVVZuOasXzyySd24okn2r777luVePykzJm10TNnGp+Obqy8x/z4xz+2v/zlL/byyy/bddddZ9/85jerModj6TNVSZ6T1hHAYBVsMnz11Vc2ZMiQsPpwwAEH2NKlS4OZueyyy6xdu3ZVyfamm26y/fbbL8Tj8d16660hjvPPP7+ixuYf//hHaLrHH3+8fec73wlfbeSsrrrqKtt8880rysY5+BP899xzTzviiCMqeu41T/aLX/zC/Hs1L774Yttmm21CXCeffLJ17ty5anExZ9ZGz5xpeDr6de3X8THHHBOuJ39483333WdvvPFGVX6xjKnPVO0C5sSBAAarYBOh1IR32mknO+GEE8JKwO23326nn3667bbbbhU1NCW0vpp20EEHBYPlLzd9/n2N/hVDe+yxR8Uq4E/b999yTznllGAeXnnlFRszZoydeuqptuuuu1b8Nupzzz1nzz//fDB8/tR/X1HbZ599wu25SpobnzO+yrnuuuvaihUrwvmdkZvQar2YMw2TZ86szaWhOesrWD169Agr+aW+U6m5HFufqVTenGdtAhisAs6Kt956K7xh//Wvfw17nnzZ3G/N+W92/u8bb7xxZll7s/NbXwceeGCdmXv66afNl8zdVJX2Xj377LPhS66vvPLKit66dDPhMXzwwQc2dOjQsLJWKTZrQv/www/D91b6hvK+ffuam+Jp06bZo48+GlaRttxyy8zq1JhwaQXUV9UqcYuwofnisVVjzvjeJv9Tf3O/35ZzJv7dosyZhmdNpedMQ1Hcf//99re//c0uuOCC8IvChAkTwgr1e++9V5VVrJj6TMWbCCesI4DBKuhk8E+C+Zt0r169bLvttgtvEr6Mfsghh9g///M/Z5b1ggULwn4iN06l1aklS5bYJZdcEpqfbz71l8fnZs+NxQ477JBZPI0Ju9n0P96M/U3V4z322GNt7733rlgsfn6/FebfXdmtW7dw3mrFUj9pj8m/P7MUU5ZAGpovfr5qzBlfHXriiSfsmmuusY022sheeuml8IvBGWecERAwZxqfCZWcMw1FsXz58rDyOnPmzPALi/+C4Kuw3vO871Sjx8QyZ7K8ftFumgAGK4czpLHftP02T+lj/vPmzbPRo0cH47DJJpuELEeNGhXeOI888sjMsvYVGF+W91tupTcqP9nkyZPDipX/m6+g+cqF74c67bTTwsqN4pWES0Pn8TdON6NuPlWrNkljKf2mW4rLY3F+hx56qNTsJY3H4/DVozlz5oQVx6wfG9HYfKnUnPHzuLF6//33wx4e36949NFHh7lw5513hl8SGpoTRZ8zaeZLJeZMknh8tdE/oOG/NPknhD///POwSu3bI7zvqV5JYqlUn1HlhE42BDBY2XDNRLX0RrD99ts3+Zu2n9x/o/M3SL9Vd9xxx4U3zHvvvdeuuOKKzG49+cek3dCdddZZ9tBDD9n+++9vP/jBDwKL0uZ2b3pnn312+KSPb0T1DeZ+G7OlL2fjj6XwlbHGViDqn8P3PvktBP9ko38CyTd6q9ikjeXFF1+0+fPn18XiXPxTnyoubh6SzJkSH4/F96r5ny222KKlpWn0+KbmSyXmTCkwX6nyx2T43PVfTPxDGL7h/6677gqrsb7x31+1NGfSXEvOJqs5k6bneRyfffZZeATL7rvvHur161//2gYNGhRWJFv6ShtL1nOmpflwfPYEMFjZM5adofRG4M3fb68195u27z/w1RBfNnej48Ymy0cBuIl65513wi0vNy0333xzWKXaeuutAwP/ze9Xv/pVeDPzBqiMx9k8+OCD5htM/REMza1AuLm64YYbbPr06eF2gm+IVbEpJxZfQfNHahx11FHyWJx30jlTqpPHc/jhh8tW9Bq6CJqbL1nNGb8t6SsdvonfV+h8L5ybK1+98jkwcuTIsKLle/N8jN/G9g8dLF68uGbmTJprKcs5k7bn+S9Y3nN8FdY/5OOfVFb8ouI5po3Fj8myz8jeWBDKjAAGKzO0LRdu6o3AN9w29pt2y8+8tkLaZXF/8/Rbkm3btg2f0lPfamqMjX8iz98cGlqByIKLa+YhFjcPMc+ZrOdLqfZ+a9pZuJn1/Tl+K9ZvLflqXclQ+mqMm3/fe+XPSfNfFHzju+9n9Fvffguqpa88zJmYrqVqzN+Y+m9L5xvHV4cABqs63Js9a3NvBL4Zu7HftNVmxoNtbgNwQwn5pxgHDhwYlui//e1vN5tz0gFNsfE3TF+VamgFIgsueYnFzUPscyar+bLmvHLj76sav/3tb8MqsN8mnjJlir399tvhobO+v+qxxx4Lt5p8/vq88TnlL//UaUsNVl7mTEzXUqXnb2z9N2lvZFxcBDBYcdVjtWiaeyOoxG/a5WwArp+Ev1H5fit/HEFL35jq6zbFxm+zZb0CkcdY3DzEPmfU88VvGfntP58TbhjcLPlDVf2ZYyeddFJ4AK+bLH9G3Lhx4+yiiy4K+3X8ON/D6LeOs3hWG/O34cYbQ88rRRZTLBG/TRFaEwQwWJFMj3LeCPz7BbP8TdvRJN0A3BhGv/XjKwL+0elyX2nZ9OvXz5566qlMViDyHIubh9jnjGK+rDnPfOO6zwk3+f7QSd8Xc9ttt4XbyP6hC9/P6B8G+e///m8788wz6z7S778Y+C3ulu7Ny/OcielaynL+pq1RlrGU2yc5Lj4CGKyIalLOG4H6N+1yNwBncfutfmnSsvGPaWe1ApHnWPx5QLUyZ+rPH/9GA39TdJPlK1L1HxHi3yzgJuvdd9+1Pn36hA9IqF95njMxXUtZzN9SrdPWKMtY1PMPveoQwGBVh3ujZy3njUD1m3Zz+w78eUCVuMXUGJy0bFRcGoonz7F4Pio2sc+ZNU2WP4rDzZR/hL99+/Z1Zqq0guHfZefPZsvilec5o5ovimtJOX/XjCdtjbKMJYs5iGZlCWCwKss7PGBzza+Saegir9YbQXP7DrLeANxcObwBVotNTHWKKZbY50xDJsv3Xfmtwt69e9d9wtU/TVj/Yb3NzcVyfs78bZgaXMqZTRwTOwEMVoUr1NhXgzT2hpnlG0E5+w4qsQG4uZKUmnGWbJqLofTzWoslr3NmTZPlt4/9Iar+FS+bbrpp0nJLxtXanEkKDS5JSTEuLwQwWBWuVFNfDdKQycr6jaCcfQcxLIt7M86aTdKpUWux5HXO1K+nfyG6P0jUv39y/fXXT1pq2bhamzNJwcElKSnG5YEABivjKvmKlX8noD82YPPNN2/0q2QaC6MSbwTl7DvIGFsi+UqwSRTI/x9Ua7Hkdc4krWclxtXanEnKFC5JSTEudgIYrIwq5E/N9ufq+Bcc+8MKDz744PC4gqa+SiajUBLJxrQHIlHADKo6AeZM1UtAABCAQMQEMFji4vhXyjz55JM2YsSIsLdjzJgx9q1vfWuts1Tqq0HSpBfTHog0cTO2egSYM9Vjz5khAIG4CWCwhPVZvnx5+FoYN1b+BOif//zn4YuOzznnnAa/i69SXw2SJsWY9kCkiZux1SPAnKkee84MAQjESwCDJa7NypUrw6ZZ/7i3PzvmkksuCV8ku9NOOzV4JvVXgyjSiWkPhCIfNLInwJzJnjFngAAE8kUAg5VhvXzP1X333ReeEO37sFq1atXgrcKWfpVMhikgDQEIQAACEIBAGQQwWGVAS3PIkiVLwveg+W1C/x40XhCAAAQgAAEIFJ8ABqsCNX722WfDphBpswAACHBJREFUlzIPGzbM/Hu9eEEAAhCAAAQgUGwCGKwK1Lf0fW3+qIZu3bpV4IycAgIQgAAEIACBahLAYFWI/rJly2yDDTawjTfeuEJn5DQQgAAEIAABCFSLAAarWuQ5LwQgAAEIQAAChSWAwSpsaUkMAhCAAAQgAIFqEcBgVYs854UABCAAAQhAoLAEMFiFLS2JQQACEIAABCBQLQIYrGqR57wQgAAEIAABCBSWAAarsKUlMQhAAAIQgAAEqkUAg1Ut8pwXAhCAAAQgAIHCEsBgFba0JAYBCEAAAhCAQLUIYLCqRZ7zQgACEIAABCBQWAIYrMKWlsQgAAEIQAACEKgWAQxWtchzXghAAAIQgAAECksAg1XY0pIYBCAAAQhAAALVIoDBqhZ5zgsBCEAAAhCAQGEJYLAKW1oSg0DLCDz88MN27bXX2r333mu77757ndjs2bPtrLPOsttuu80OOOCAlp2kzKO/+uorGzJkSIit/mv//fe3q666yjp16tSk8t///ncbOnSonXfeebbNNtuUGcX/Hfbhhx/aoEGD7JJLLrEddtihxXoIQAAC+SeAwcp/DckAAnICbmBuvPFGmzp1ql1zzTW27777hnOsWLHCrrzyymBKjj/+eNtxxx3l504i+MknnwSDdeGFF9YZpFWrVtljjz1mr732WjA7rVq1SiIlGfPqq6/aLbfcYtdff71tuummEk1EIACBfBPAYOW7fkQPgUwIlAzMJptsYt/5znfshBNOCOd54YUXbN68ebbuuuvav/3bv9n6669v48aNszFjxoS/X3TRRfajH/0omJsFCxbYPffcYzvvvLMNHz7cDjnkELvsssts4403ts8//7zuOP9/X/n5wQ9+YF988UUwcCeeeGJYNXPT5Nrf/e53V1ste/vtt+3uu+8Ox/nxpdeMGTOCyXJT6MeWYvOfn3/++XbaaaeF2F588UX7zW9+Y/369bOlS5eGVa8pU6bYt7/97fD3vffeu9EY11lnnfAzP7+v4h144IG233772cKFCytu7DIpPqIQgICEAAZLghERCBSLgBuYO+64I5ijlStX2rnnnmuffvppMD+HHnqovfnmm/azn/3MRo8ebX67rVevXvbxxx/bwIEDrW/fvsEQuRm7+eab7fLLL7dddtkl3G784Q9/aHvttVc4zg3JxRdfHHSvvvrq8HdfEfNVoH322ScYMjdzfhvQjdRGG21UB9kN0u9//3vr06dP3b8tWrQonOOggw4KhvD++++3xYsXh9uAy5cvD8bJ89hpp53Mb39usMEG1q1bNxs1apS1bt3azjzzTPvzn/8cDJ3fPnzooYcajNFvAXr8rtmzZ09zU+dxOIPTTz+9WBOBbCAAgbIJYLDKRseBECguATcw//mf/2kHH3xwMDL9+/e3yZMn2xtvvBEMymeffRZWbtwY+Z/SPiZfMfJVLzc4/vf11lvPTjnlFCvtmTriiCNs++23D4bJzZAbKl9pGjZsWDBUfivSV6B8vGu4yfN9XnvuuedqsN0gXXrppav9W8eOHYPpO/roo8Nqmr/+8Y9/hFjd/N10003BBPk4P5+vmPkqmRskN19nnHFG+DdfEfPVt8Zi9Pjr5+0G003lT3/606rtSSvuTCQzCOSXAAYrv7UjcghkRqC0wuOrNQ8++GC49XfDDTeElZpf/vKXYZXITZDfVqu/38lNjBuYo446Kox3k9S5c2fzW44+zg2O35I76aST1ordz+MGy1e+3NT5LUg/l9/GKxkmP6i0P8yNlN++9NuKfqvOz+u3J/0Wnq8u+erZpEmT7Fvf+la49Td//vywT8pXq9bcv7VkyRIbP358yMeP85WvxmL0GOrn7efyW5K+euW58oIABCDgBDBYzAMIQGA1Am5gSis83/jGN8ItOl9d8lt6bmCuu+66sFL0/vvv27PPPmsDBgwIpuajjz4KK11uwnxFy1eofM/VZpttZn7L0Y2LGxvfhF7/uDXx+4bxu+66K9wSPO6442yPPfZYbUhDG9zdPPm5fGXJV8V8Be6BBx4IxsdXpGbNmhX+33/uBs/1PVY3YG6u/Nahv0orcK7RWIy+4lX/Z35u1/XbiltuuSWzCQIQgEAggMFiIkAAAo0aGL/F56Zou+22s1NPPdW+/PLLcNvOb8+5UXFT43us2rVrF/Yy+eMK/P9979Tjjz8ebrP5ipGvSvkf/9Sf335zM+LHbr755vboo4+G1SUfW9oc36NHj3Bb0MfUX73yQBva4F4yhW6M/JakG6z77rsvGCzfkO4GyHNwMzhz5sy6/VvPPfdc2HPlq20eixtLf9SD7xlrLEbff+bjnYubQNf++uuvg6Gsv0+MaQUBCNQ2AQxWbdef7CGwFoH6BsZvv/lq1Y9//OOwIby0N8tXf/zlKzluqPw2mY/xDeW+6vX000+bbzovbfr2lSFf1TryyCPDnivfz+UrYaXj/NZh6dOAy5YtC6tgfo6uXbuuFZ8btenTp4d9T/Vfvkp16623hpUyN2X+X199c7P0ve99L9xKdIP1yCOP1G1wd2PmY/w4f5199tkhZt8A31iMfozvE/PN+H6Lcrfddgt7zdaMh6kFAQjUNgEMVm3Xn+whEBUBN1+/+93v7A9/+EPYe1XJZ1lFBYJgIACB3BPAYOW+hCQAgWIQ8D1cvoLkK13+OAj2MxWjrmQBgVolgMGq1cqTNwQgAAEIQAACmRHAYGWGFmEIQAACEIAABGqVAAarVitP3hCAAAQgAAEIZEYAg5UZWoQhAAEIQAACEKhVAhisWq08eUMAAhCAAAQgkBkBDFZmaBGGAAQgAAEIQKBWCWCwarXy5A0BCEAAAhCAQGYEMFiZoUUYAhCAAAQgAIFaJYDBqtXKkzcEIAABCEAAApkR+H+U15cO+kGsWQAAAABJRU5ErkJggg=="/>
          <p:cNvSpPr>
            <a:spLocks noChangeAspect="1" noChangeArrowheads="1"/>
          </p:cNvSpPr>
          <p:nvPr/>
        </p:nvSpPr>
        <p:spPr bwMode="auto">
          <a:xfrm>
            <a:off x="3660775" y="3360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7" name="AutoShape 8" descr="data:image/png;base64,iVBORw0KGgoAAAANSUhEUgAAAlgAAAFzCAYAAADi5Xe0AAAgAElEQVR4Xu2dCbQV1ZX+tyKOQRzjQJQhgq5gXI7t3InL1tZE2+AQO05xoJWIAiKCIg4oKqgoOKAQNDiPBDGCROg2MdFAIiDBoVXiAGgCiDgFxKj8//t039cPeEPVfV/de6ru767FEnmnvtr7t0/t+71T59ZdZ9X/fxkvCEAAAhCAAAQgAAEZgXUwWDKWCEEAAhCAAAQgAIFAAIPFRIAABCAAAQhAAAJiAhgsMVDkIAABCEAAAhCAAAaLOQABCEAAAhCAAATEBDBYYqDIQQACEIAABCAAAQwWcwACEIAABCAAAQiICWCwxECRgwAEIAABCEAAAhgs5gAEIAABCEAAAhAQE8BgiYEiBwEIQAACEIAABDBYzAEIQAACEIAABCAgJoDBEgNFDgIQgAAEIAABCGCwmAMQgAAEIAABCEBATACDJQaKHAQgAAEIQAACEMBgMQcgAAEIQAACEICAmAAGSwwUOQhAAAIQgAAEIIDBYg5AAAIQgAAEIAABMQEMlhgochCAAAQgAAEIQACDxRyAAAQgAAEIQAACYgIYLDFQ5CAAAQhAAAIQgAAGizkAAQhAAAIQgAAExAQwWGKgyEEAAhCAAAQgAAEMFnMAAhCAAAQgAAEIiAlgsMRAkYMABCAAAQhAAAIYLOYABCAAAQhAAAIQEBPAYImBIgcBCEAAAhCAAAQwWMwBCEAAAhCAAAQgICaAwRIDRQ4CEIAABCAAAQhgsJgDEIAABCAAAQhAQEwAgyUGihwEIAABCEAAAhDAYDEHIAABCEAAAhCAgJgABksMFDkIQAACEIAABCCAwWIOQAACEIAABCAAATEBDJYYKHIQgAAEIAABCEAAg8UcgAAEIAABCEAAAmICGCwxUOQgAAEIQAACEIAABos5AAEIQAACEIAABMQEMFhioLHILV261M477zy78sorbeedd44lLOKAAAQgAAEI1AQBDFbByrxixQq75557bNSoUTZ37lz77ne/awMHDrTjjz/e1ltvvZDthx9+aDfddJPdf//99umnn1qPHj2sT58+tvXWWzdI4/nnn7eTTz7ZdtllF3vggQdsyy23bHDcqlWr7Nlnnw2m7ne/+50deuihdtVVV9n+++9v66yzTjgmyZhySuKG0mP89a9/3eDh//qv/9pk7OWc86uvvrLXXnvNHn30Ubvgggts8803L0emwWMa0q6f4+9//3s78MADE53P63fQQQdZFgwSBcAgCEAAAjVIAINVoKL7m7Ibp/79+6+WVZs2bey+++6zY445xpYtW2bnnHOOPfbYY6uN6datm40ePXotk/XJJ5/Y+eefb/fee2+zb9D/9V//Zaeccor99a9/rdNu3769Pf7447b33nuHf0syppySVMNgvf7663biiSfatttuKzdvDWljsMqZGRwDAQhAoDoEMFjV4Z7JWd9991076aSTzI3W0KFDg2HaY489bMCAAcFU3XzzzTZ16tRgtPzP7bffbptuumn4+R133GFjx461s846qy42X23yFatTTz01/FtTKyC+cuarOH7OcePG2U9+8pNwvosvvtguu+wyu+KKK+yLL75odkyrVq3KYlOu+SjrZP97UKUNVrmxsoJVLjmOgwAEIFA+AQxW+eyiO7L0hr/PPvsEU+PGac09WFdffbVdfvnl4dadj/HX9OnT7fDDDw9Gavjw4bbhhhuGf3/nnXfCipS/QTdnsErmzsc9+OCD5itXf/7zn8OtyS5duoQVNF8NcwPY1Jhyb7OlMVj1b5F63G5CTz/9dPuP//gP22ijjazE0eN0o/rLX/7Sxo8fb+3atau73Tpjxoxw263+q8S0OX0/5qWXXrJrr73WpkyZEiSOOOKIoL377rsH3g1pn3vuuXW3QevfIlyyZImNHDky3PL1c9fXcu1SHfbbb79gqn1FkxcEIAABCGRLAIOVLd+KqvvtP1+BmjZtWlix8v1Bbpjqb3JvyGDNnDnTjj76aNtzzz2DEXKT8+WXX4ZVJ1/B8jd2N2tNrWCV3sQ7depUd7ts3rx59u///u+BwcMPP2zLly8PhqupMTvttFNZzJIaLF9p81uot91221rncYPi+7hKBmvOnDlrjXFzMmHChGBCGzJB/fr1a1Z/TeNaOonvqfIY3nvvvcQGy82V19pjqv/ad999Qy07d+5cl48bLF9VdBPJCwIQgAAEsiWAwcqWb8XVf/vb39pPf/pT85UZfx188MHWu3dvO+qoo2yDDTawJ598MtwedLPkJmOHHXYI+7Z89aS+gXruueeCOXJz5Rrf//73mzRYDd2GKpmev/3tb/bII4/YBx98sNZm6zXHlPuJx+b2YJVWfOqv5txyyy3BbAwaNMhuvPHGulW9+gbLTeZFF11kH330kfXs2dMmTpwYePnt0IZuESbRL7E64YQT7M4777TWrVtb3759wy3aNU1e/f1dDZlIN8C+yli65bvVVlvZ9ddfH1Yp3UxfeumlgbuvHLqB83xKHzio+OTkhBCAAARqiAAGq4DFnj9/ftgH5beN/JaRv/xW14UXXli3yX3NFQ8fUzJY6667blgV8TdmXwXxFZfmPoWWF4PlefreskWLFtkf//jHcItu8uTJwZCWbvGVjNPXX38dPiHon57015qrf43twWpO/5VXXjE3V77C6J+0dPPrJtY/8bn++uuHcyXZ5O4rUn6b97rrrgufHD3ttNManM0lY+YGq3RbuIDTnpQgAAEIREUAgxVVOXTB+Juqrz4deeSRYZXEN4+X9kb5ipKv2PziF78It5COO+64sMfIV7N+/vOfh08YuhkbM2ZMWMVKskm6dJtxt912q7tFWDIJ/ngIv0X48ccfh1uRTY1Z8xZh/c3zJTqlVZ76tJLeIvRbar7x/u67714L9poGywf4yltpVS2JwUqi7wbMV8J8lckfpVF6+d45X1Vz45TEYPkt3dIHCxpiUtItMTzggAMaNWG6mYcSBCAAAQg4AQxWgeaB39b73ve+F/Y5DRs2LNwe8r1TbrB8I3t9s1A/7ZI5cjPlt5D8GP80YGOvhp7BVNpv5bchG9vk7ibIz9HUmDU3uasN1l133WXdu3cPm/p9L5ZvKr/11ltt8ODBa61glWOwkuiXuPoKmZvdF198MdwadGPrHzTwjejvv//+Wo+AWNNEJl3BKjH0VTLfY8YLAhCAAASyJ4DByp5xxc5Q+iSfr4rccMMN4ZlTP/vZz8Jq1cqVK8OzrPwN3Z9rtdlmmwXj5YbGP83mf3wVy1e8SqsiaQzW3//+9/DkeL81WXpMg5u0Xr161T2m4fPPP292TNaPaSitQvlm9CFDhoRbhR6jryiVu4LlG94feuih8ClDN7a+MtWUfsmEudHz/VJt27a1p556KuyjcnPse7G8Tv6Mrfra/lDY0sNUSya3/h4sX/3afvvtg1k744wzwicjfZ/dJptsUrE5yIkgAAEIQOB/CGCwCjQT/NaT3/pyg+RvxqWXf/LNPz125plnhn1VDX3qzG8n+pt9Q2/GDd0iLP1b6flavln8mWeeCQah/rnXfNBokjHllCTpLcJJkyaFZ3TVj3G77bYLD0f11Tv/88YbbwRz09wKVsnQvvDCC2GsM/yXf/mX8CGDpvQXL14cauCmbs3XiBEjguHzfXS+Mb2+tq9Ieg39afUlg9XYpwi32GKLcFv2sMMOa/B2YzmMOQYCEIAABJITwGAlZ5WLkf54BX9yur9R+7Oa/OP6/jU49b8qZ8GCBcFI+Dh/Iz777LPD1+X43xt6JTVYSb4GJ8mYckAnNVjOx1eQfGO4v9yMHnLIIcG47LjjjuFnboCSGCx/oKs/I8tXxfzRCm6M/BOH/sGApvR91dBr4KbXj3ej5rd23XQde+yx4RZqQ9peJ1+Zqm+wPIc1n4Plm9k9Ds/LPzGY5QNRy6kVx0AAAhCoBQIYrIJWmS97LmhhSQsCEIAABHJBAIOVizIRJAQgAAEIQAACeSKAwcpTtYgVAhCAAAQgAIFcEMBg5aJMBAkBCEAAAhCAQJ4IYLDyVC1ihQAEIAABCEAgFwQwWLkoE0FCAAIQgAAEIJAnAhisPFWLWCEAAQhAAAIQyAUBDFYuykSQEIAABCAAAQjkiQAGK0/VIlYIQAACEIAABHJBAIOVizIRJAQgAAEIQAACeSKAwcpTtYgVAhCAAAQgAIFcEMBg5aJMBAkBCEAAAhCAQJ4IYLDyVC1ihQAEIAABCEAgFwQwWLkoE0FCAAIQgAAEIJAnAhisPFWLWCEAAQhAAAIQyAUBDFYuykSQEIAABCAAAQjkiQAGK0/VIlYIQAACEIAABHJBAINVr0yrVq2yiRMn2jrrrGPHHHNM+MmXX35pjzzyiD322GO2YsUK22uvvaxfv362xRZbmI+fNGmSjR07NvysS5cu1qNHD+vatetqxW9qXFKNXMwmgoQABCAAAQhAIBDAYP3vRHAj9cQTT9hdd91lZ599tnXr1i385Pnnn7dnn33W+vTpYxtuuKFNmDDBFixYYL1797alS5faiBEjrHv37tahQ4dgzubNm2d9+/a1Vq1a1U2xxYsXNzouqQbzFQIQgAAEIACB/BDAYP1vrUaPHm2ffPKJffOb37RNN920zmCtWcq33nrL7rjjDhs0aJD536dNm1ZnqBYtWmSjRo0KK1xt2rSpO3T27NmNjnNDlkQjP1OKSCEAAQhAAAIQwGD97xxYuXKlrb/++mEVy1+lFaw1p8hLL71kTz/9dDBRs2bNsunTp4fVLH8tW7bMhgwZEgxXu3bt6g6dMWNGo+MWLlyYSIOpCgEIQAACEIBAfghgsNaold8CbMxgffzxx3bDDTfY6aefbjvttFO4XTh//vzVDNbgwYOtV69e1qlTpzrlpsbNmTMnkUaSKTVz5swkwxgDAQhAAAIRE/C9vmlee5+Trve/ODqdfppYGPt/BDBYCQ3W8uXLbfjw4XbYYYfZfvvtF45qamWKFSwuMwhAAAIQqAQBhcHyD1xNnjzZbr75Znv77bdt//33t6uuumq1xYJK5FKkc2CwEhgs34h+991326677mpHHHFE+JShv+bOnWtTp04NK1i+qd33YI0cOdIGDBhgbdu2rVNuapyvgCXRKNKkIxcIQAACENARUBgs3w98xRVXhPezV1991Tp27Bjemy6//PKwfYZXegIYrGYM1pIlS+zqq68Oe7K+//3v15krP8w/HThs2DDr2bNnmIxTpkwJ+7L69+9vrVu3rlNuapzv20qikb60HAEBCEAAArVAQGGw/I7Mww8/bBdddFH44NVpp51WC+gyzRGD1YzBeuCBB2zcuHGrjdphhx3C7cLNNtvMxo8fH37um+Tbt29vAwcODEuqbpxK+7HcfDU2zpdlG/tZppVHHAIQgAAECkFAYbD8Ts1ll11mBx10kPmWGH/8EK+WEcBgtYwfR0MAAhCAAASqSkBhsDwBXxjwB2uPGTPGtt1227AHa++9965qbnk+OQYrz9UjdghAAAIQqHkCKoNVMlm/+tWvgrHyT80PHTrUttlmm5pnXA4ADFY51DgGAhCAAAQgEAkBhcHy5zu+8sorduaZZ9pTTz1lxx9/vF1zzTV2xhlnhMcS8UpPAIOVnhlHQAACEIAABKIhoDBY/on2Sy+9NHyf7ptvvhn2EvseZP8Qlu835pWeAAYrPTOOgAAEIAABCERDQGGw/ANXf/rTn+zKK6+0119/PTwHyx/b0Llz52jyzFsgGKy8VYx4IQABCEAAAvUIKAxWSc43uvseLB7T0PIphsFqOUMUIAABCEAAAlUjoDRYVUuigCfGYBWwqKQEAQhAAAIQgEB1CWCwqsufs0MAAhCAAAQgUEACGKwCFpWUIAABCEAAAhCoLgEMVnX5c3YIQAACEIAABApIAINVwKKSEgQgAAEIQAAC1SWAwaouf84OAQhAAAIQgEABCWCwClhUUoIABCAAAQhAoLoEMFjV5c/ZIQABCEAAAhAoIAEMVgGLSkoQgAAEIAABCFSXAAaruvw5OwQgAAEIQAACBSSAwSpgUUkJAhCAAAQgAIHqEsBgVZc/Z4cABCAAAQhAoIAEMFgFLCopQQACEIAABCBQXQIYrOry5+wQgAAEIAABCBSQAAargEUlJQhAAAIQgAAEqksAg1Vd/pwdAhCAAAQgAIECEsBgFbCopAQBCEAAAhCAQHUJYLCqy5+zQwACEIAABCBQQAIYrAIWlZQgAAEIQAACEKguAQxWdflzdghAAAIQgAAECkgAg1XAopISBCAAAQhAAALVJYDBqi5/zg4BCEAAAhCAQAEJYLAKWFRSggAEIAABCECgugQwWNXlz9khAAEIQCAyAnufMzNRRC+O3ivROAbVJgEMVm3WnawhAAEIQKARAhgspoaCAAZLQRENCEAAAhAoDAEMVmFKWdVEMFhVxc/JIQABCEAgNgIYrNgqks94MFj5rBtRQwACEIBARgQwWBmBrTFZDFaNFZx0IQABCECgaQIYLGaIggAGS0ERDQhAAAIQKAwBDFZhSlnVRDBYVcXPySEAAQhAIDYCGKzYKpLPeDBY+awbUUMAAhCAQEYEMFgZga0xWQxWjRWcdCEAAQhAoGkCGCxmiIIABktBEQ0IQAACECgMAQxWYUpZ1UQwWFXFz8khAAEIQCA2Ahis2CqSz3gwWPmsG1FDAAIQgEBGBDBYGYGtMVkMVo0VnHQhAAEIQKBpAhgsZoiCAAZLQbHAGjSaAheX1CAAgQYJ0PeYGAoCGCwFxQJr0GgKXFxSgwAEMjNY9E4mFwaLOdAkAZoEEwQCEKg1Aoq+p9CoNe5FyxeDVbSKivOhSYiBIgcBCERPQNH3FBrRgyLAJglgsBJMkNmzZ9vw4cNt6dKldvjhh9s555xjG2+8sa1atcomTZpkY8eOtRUrVliXLl2sR48e1rVr19VUmxqXVCNBmJkMoUlkghVRCEAgYgKKvqfQiBgRoSUggMFqBtKCBQvs9ttvtz59+tg222xjc+fOtZdfftl+8pOf2JIlS2zEiBHWvXt369Chg02cONHmzZtnffv2tVatWtUpL168uNFxbtqSaCSoZSZDaBKZYEUUAhCImICi7yk0IkZEaAkIYLCagfTcc8+Zr2D17t07jFy2bJnddNNN1q9fP3vrrbds2rRpdYZq0aJFNmrUqPCzNm3a1Cn78Y2Nc0OWRCNBLTMZQpPIBCuiEIBAxAQUfU+hETEiQktAAINVhsEaPHhwWNFyQzV9+vTVzNeQIUOC4WrXrl2d8owZMxodt3DhwkQaCWqZyRCaRCZYEYUABCImoOh7Co2IERFaAgIYrGYg+S3Cu+++23r16mWbbbaZPfHEE/bQQw/Z0KFDbc6cOTZ//vzVDJabLx/bqVOnOuUJEyY0Oi6pRoJa2syZM5MMSzXmnDHJho8+O9k4RkEAAhCInYCi77VEY6+99oodEfElIIDBagaSb0L324S33HJLGHnccceFW4Z+G/Cdd95JtPrEClaCmcgQCEAAApEQUKw+KTQiwUEYZRLAYKUE995774UVLb8N6Huwpk6dGlawfFO73zIcOXKkDRgwwNq2bVun7BvjGxvnK2BJNFKGKRtOk5ChRAgCEMgJAUXfU2jkBBdhNkIAg9XM1HjjjTfCxvWLL77YttpqK3v++efDpwePP/54808HDhs2zHr27GkdO3a0KVOm2KxZs6x///7WunXrOuWmxvmm+SQa1ZrBNIlqkee8EIBAtQgo+p5Co1r5c14NAQxWMxz9FuEzzzxjY8aMsZUrV9qxxx5rJ598sm2wwQbhOVjjx4+3cePGhZ+1b9/eBg4cGPZfuXEq7cdy89XYuKY0NCVumQpNomX8OBoCEMgfAUXfU2jkjxwR1yeAwWI+NEmAJsEEgQAEao2Aou8pNGqNe9HyxWAVraLifGgSYqDIQQAC0RNQ9D2FRvSgCLBJAhgsJggrWMwBCEAAAvUIKMyRQoOi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lJ6BOEoyIQCAQUFxPCg3KkW8CGKx81y/z6GkSmSOWnIA6STAiAgEMFnNARgCDJUNZTCHeuPNRV+qUjzoRZT4IKK4nhUY+aBFlYwQwWMyNJgnQJPIxQahTPupElPkgoLieFBr5oEWUGCzmQFkEaBJlYav4QdSp4sg5YYEJKK4nhUaBEddEaqxg1USZy0+SJlE+u0oeSZ0qSZtzFZ2A4npSaBSdc9Hzw2AVvcItzI8m0UKAFTqcOlUINKepCQKK60mhUROwC5wkBqvAxVWkRpNonGJMbGKKRTHv0IBANQkorieFRjUZcO6WE8BgtZxhoRVoEhisQk9wkoNAAwQUfU+hQXHyTQCDle/6ZR49TQKDlfkk4wQQiIyAou8pNCLDQjgpCWCwUgKrteE0CQxWrc158oWAou8pNKhEvglgsPJdv8yjp0lgsDKfZJwAApERUPQ9hUZkWAgnJQEMVkpgtTacJoHBqrU5T74QUPQ9hQaVyDcBDFaC+v3lL3+x4cOH25tvvmmdO3e2/v37W4cOHWzVqlU2adIkGzt2rK1YscK6dOliPXr0sK5du66m2tS4pBoJwsxkCE0Cg5XJxEIUAhETUPQ9hUbEiAgtAQEMVjOQPvjgA7v11luDcdp2223t+eeft8mTJ9ugQYPss88+sxEjRlj37t2D4Zo4caLNmzfP+vbta61atapTXrx4caPjli5dmkgjQS0zGUKTwGBlMrEQhUDEBBR9T6ERMSJCS0AAg9UMpOeee87mzJlj5513nq2zzjqrjZ49e7ZNmzatzlAtWrTIRo0aZf369bM2bdrUjW1qnBuyJBoJapnJEJoEBiuTiYUoBCImoOh7Co2IERFaAgIYrGYgjR8/3nwV691337WZM2farrvuahdeeKFtv/32NmPGDJs+fbr17t07qCxbtsyGDBkSDFe7du3qlJsat3DhwkQaCWqZyRCaBAYrk4mFKAQiJqDoewqNiBERWgICGKxmII0cOdJee+01u/zyy2277bazuXPnhluBF110kT399NM2f/781QzW4MGDrVevXtapU6c65QkTJjQ6zlfHkmgkqGUwgOrXOWOSKY4+O9m4Io2KiU1MsRSpxqVc4FvEqjaek6LeLdHYa6+9agt4QbPFYDVTWN/AvuWWW1q3bt3WWqVKuvrEClYxr56YfkONKZYiVhu+RaxqtqvTzJnamjMNZYvBamYOPPPMM/bpp5/acccdV2ewhg4dGm4D+ub1qVOnhhUs39Tue7B8xWvAgAHWtm3bOmVf9WpsnK9eJdGo1lSlSWTbhFV1pU4qkg3rwDdbvrGpK+qt0IiNC/GkI4DBaobXggUL7Pbbbw/7rrbaaqtwi9A3pfum948++siGDRtmPXv2tI4dO9qUKVNs1qxZ4TEOrVu3rlN2I9bYON+3lUQjXVl1o2kSGCzdbMqvEtdBfmtXTuSKeis0yomdY+IhgMFKUIuXX345PErBzZbfG/dPCW6xxRbhOVi+CX7cuHG2cuVKa9++vQ0cODDsv3LjVNqP5earsXFNaSQILfMhNAkMVuaTLAcn4DrIQZGEISrqrdAQpoRUFQhgsKoAPU+npElgsPI0X7OKlesgK7Jx6irqrdCIkw5RJSWAwUpKqkbH0SQwWDU69VdLm+ugtmaBot4KjdqiXrxsMVjFq6k0I5oEBks6oXIqxnWQ08KVGbai3gqNMsPnsEgIYLAiKUSsYdAkMFixzs1KxsV1UEna1T+Xot4KjeqTIIKWEMBgtYReDRxLk8Bg1cA0bzZFroNmERVqgKLeCo1CQa3BZDBYNVj0NCnTJDBYaeZLUcdyHRS1sg3npai3QqO2qBcvWwxW8WoqzUjVJFQ60uRaKA9S+i8AACAASURBVBZTTjHF0kKsUR4O3yjLkllQinorNDJLEOGKEMBgVQRzfk+iahIqnZhIxpRTTLHEVCNVLPBVkcyHjqLeCo180CLKxghgsJgbTRJQNQmVTkzliimnmGKJqUaqWOCrIpkPHUW9FRr5oEWUGCzmQFkEVE1CpVNWEhkdFFNOMcWSEe6qysK3qvgrfnJFvRUaFU+cE0oJsIIlxVk8MVWTUOnERDimnGKKJaYaqWKBr4pkPnQU9VZo5IMWUbKCxRwoi4CqSah0ykoio4NiyimmWDLCXVVZ+FYVf8VPrqi3QqPiiXNCKQFWsKQ4iyemahIqnZgIx5RTTLHEVCNVLPBVkcyHjqLeCo180CJKVrCYA2URUDUJlU5ZSWR0UEw5xRRLRrirKgvfquKv+MkV9VZoVDxxTiglwAqWFGfxxFRNQqUTE+GYcooplphqpIoFviqS+dBR1FuhkQ9aRMkKFnOgLAKqJqHSKSuJNQ5SxaLSiSknRSxF1Iip1kXkG1tOinorNGLjQjzpCLCClY5XzY1WNQmVjqIAqlhUOjHlpIiliBox1bqIfGPLSVFvhUZsXIgnHQEMVjpeNTda1SRUOooCqGJR6cSUkyKWImrEVOsi8o0tJ0W9FRqxcSGedAQwWOl41dxoVZNQ6SgKoIpFpRNTTopYiqgRU62LyDe2nBT1VmjExoV40hHAYKXjVXOjVU1CpaMogCoWlU5MOSliKaJGTLUuIt/YclLUW6ERGxfiSUcAg5WOV82NVjUJlY6iAKpYVDox5aSIpYgaMdW6iHxjy0lRb4VGbFyIJx0BDFY6XjU3WtUkVDqKAqhiUenElJMiliJqxFTrIvKNLSdFvRUasXEhnnQEMFjpeNXcaFWTUOkoCqCKRaUTU06KWIqoEVOti8g3tpwU9VZoxMaFeNIRwGCl41Vzo1VNQqWjKIAqFpVOTDkpYimiRky1LiLf2HJS1FuhERsX4klHAIOVjlfNjVY1CZWOogCqWFQ6MeWkiKWIGjHVuoh8Y8tJUW+FRmxciCcdAQxWOl41N1rVJFQ6igKoYlHpxJRT0WJR5OMaMdValRM6jRNQ1FuhQY3yTQCDle/6ZR69qkmodBQJq2JR6cSUU9FiUeSDwVJRzI+O4tpWaOSHGJE2RACDxbxokoCqSah0FOVSxaLSiSmnmGKBr6IaaJRDQDH3FBrlxM4x8RDAYMVTiygjUTUJlY4CkioWlU5MOcUUC3wV1UCjHAKKuafQKCd2jomHAAYrnlpEGYmqSah0FJBUsah0Ysoppljgq6gGGuUQUMw9hUY5sXNMPAQwWPHUIspIVE1CpaOApIpFpRNTTjHFAl9FNdAoh4Bi7ik0yomdY+IhgMGKpxZRRqJqEiodBSRVLCqdmHKKKRb4KqqBRjkEFHNPoVFO7BwTDwEMVjy1iDISVZNQ6SggqWJR6cSUU0yxwFdRDTTKIaCYewqNcmLnmHgIYLDiqUWUkaiahEpHAUkVi0onppxiigW+imqgUQ4BxdxTaJQTO8fEQwCDFU8tooxE1SRUOgpIqlhUOjHlFFMs8FVUA41yCCjmnkKjnNg5Jh4CGKx4ahFlJKomodJRQFLFotKJKaeYYoGvohpolENAMfcUGuXEzjHxEMBgxVOLKCNRNQmVjgKSKhaVTkw5xRQLfBXVQKMcAoq5p9AoJ3aOiYcABiueWkQZiapJqHQUkFSxqHRiyimmWOCrqAYa5RBQzD2FRjmxc0w8BDBY8dQiykhUTUKlo4CkikWlE1NOMcUCX0U10CiHgGLuKTTKiZ1j4iGAwYqnFlFGomoSKh0FJFUsMemoYiki35hyUsSCRvYEFNeTQiP7TDlDlgQwWFnSLYC2qkmodBRIVbHEpKOKpYh8Y8pJEQsa2RNQXE8Kjewz5QxZEsBgZUm3ANqqJqHSUSBVxRKTjiqWIvKNKSdFLGhkT0BxPSk0ss+UM2RJAIOVJd0qaysucIWGY1DpKJCqYolJRxVLEfnGlJMiFjSyJ6C4nhQa2WfKGbIkgMHKkm6VtRUXuEIDg7VXkzNBwVihoZquqlhUOoq8YopFkQ8aTRNQ1FuhQZ3yTQCDle/65eaNO6Zmo4olJh1VLIrLQRWLSiemnBSxoJE9AcXcU2hknylnyJIABitLulXWVlzgCg1WsFjBauhSeHF09lxUl6DqOlDFE5NOEdkoclJoxFRnYklPAIOVnllujlBc4AoNDFb2RkJVJ8XkVsWi0okpJ0UssWnEVCcVG0VOCg1VPuhUhwAGqzrcK3JWxQWu0MBgYbBYwarIJV+Vk6h6RFWCb+SkipwUGjExIZb0BDBYzTBbtWqVPfPMMzZmzBhbvny5HXXUUda9e3fbYIMNzH82adIkGzt2rK1YscK6dOliPXr0sK5du66m2tS4pBrpS6v55J6qSah0yuGw5jGqWGLSUcVSRL4x5aSIJTaNmOaeio0iJ4WGKh90qkMAg9UM9zfeeMPuvPNOGzBggG2++ebh7507d7YjjzzSFi9ebCNGjAiGq0OHDjZx4kSbN2+e9e3b11q1alWn3NS4pUuXJtIoZ3ooLnCFBitYrGCxglXOFZyPY1Q9IqZsFTkpNGJiQizpCWCwUjKbMWOGTZ8+3Xr37m2zZ8+2adOm1RmqRYsW2ahRo6xfv37Wpk2bOuWmxrkhS6KRMswwXHGBKzRUsah0yKmc2ZT8mNj4Jo+88ZGqnBSxxKZRRDaKnBQasdWaeNIRwGCl4OW3CG+66Sb7p3/6Jzv88MOtvtlymWXLltmQIUOC4WrXrl2dclPjFi5cWGfYmtJIEWbdUMUFrtBQGSOVDjmVM5uSHxMb3+SRY7DKYaWqdznnzuoYRU4KjazyQ7cyBDBYCTm/9NJLwTxtscUWdsUVVwQDNWHCBJs/f35YzSqZo8GDB1uvXr2sU6dOdcpNjZszZ04ijSRhzpw5c7Vh54xJcpTZ6LMbH6fQcPWYdGKKRcVGlVOyGdP0KFUsKp2YclLEEptGTHVSsVHk1BKNvfZqeluBKk90siWAwUrJ9+WXX7b777/fBg0aZK+88kqi1SdWsDS3K1nBarzpxvTbsioWlU7KS7zB4THFoshHqVFENoqcFBrKOqFVeQIYrJTM/Tagr1L16dPHPv30U5s6dWpYwfJN7b4Ha+TIkWFDfNu2beuU586d2+g4XwFLopEyzDBccYErNFSxqHTIqZzZlPyY2Pgmj7zxkaqcFLHEplFENoqcFBqx1Zp40hHAYDXDy28Njh8/3i655BLbaKONzM3S448/bhdffLF99tlnNmzYMOvZs6d17NjRpkyZYrNmzbL+/ftb69at65T9U4SNjXPDlkQjXVn/Z7TiAldoqGJR6ZBTObMp+TGx8U0eOQarHFaqepdz7qyOUeSk0MgqP3QrQwCD1QznL7/80iZPnmz33HNPMFR+b/yCCy6wrbfeOjwHy83XuHHjbOXKlda+fXsbOHBg2H9VWuny/Vhuvhob15RGS6eA4gJXaKiMkUqHnFo6s5o+Pja+imxVOSliiU2jiGwUOSk0Yqs18aQjgMFKxytXoxUXuEJDZYxUOuSU7TSOja8iW1VOilhi0ygiG0VOCo3Yak086QhgsNLxytVoxQWu0FAZI5UOOWU7jWPjq8hWlZMiltg0ishGkZNCI7ZaE086AhisdLxyNVpxgSs0VMZIpUNO2U7j2PgqslXlpIglNo0islHkpNCIrdbEk44ABisdr1yNVlzgCg2VMVLpkFO20zg2vopsVTkpYolNo4hsFDkpNGKrNfGkI4DBSscrV6MVF7hCQ2WMVDrklO00jo2vIltVTopYYtMoIhtFTgqN2GpNPOkIYLDS8crVaMUFrtBQGSOVDjllO41j46vIVpWTIpbYNIrIRpGTQiO2WhNPOgIYrHS8cjVacYErNFTGSKVDTtlO49j4KrJV5aSIJTaNIrJR5KTQiK3WxJOOAAYrHa9cjVZc4AoNlTFS6ZBTttM4Nr6KbIuYk4JLbNckOakIoKMggMFSUIxUQ/GmoNBQNWGVDjllO2Fj46vItog5KbjEdk2Sk4oAOgoCGCwFxUg1FG8KCg1VE1bpkFO2EzY2vopsi5iTgkts1yQ5qQigoyCAwVJQjFRD8aag0FA1YZUOOWU7YWPjq8i2iDkpuMR2TZKTigA6CgIYLAXFSDUUbwoKDVUTVumQU7YTNja+imyLmJOCS2zXJDmpCKCjIIDBUlCMVEPxpqDQUDVhlQ45ZTthY+OryDamnFSxKLjEdk2Sk4oAOgoCGCwFxUg1FI1YoaFqwiodcsp2wsbGV5FtTDmpYlFwie2aJCcVAXQUBDBYCoqRaigasUJD1YRVOuSU7YSNja8i25hyUsWi4BLbNUlOKgLoKAhgsBQUI9VQNGKFhqoJq3TIKdsJGxtfRbYx5aSKRcEltmuSnFQE0FEQwGApKEaqoWjECg1VE1bpkFO2EzY2vopsY8pJFYuCS2zXJDmpCKCjIIDBUlCMVEPRiBUaqias0iGnbCdsbHwV2caUkyoWBZfYrklyUhFAR0EAg6WgGKmGohErNFRNWKVDTtlO2Nj4KrKNKSdVLAousV2T5KQigI6CAAZLQTFSDUUjVmiomrBKh5yynbCx8VVkG1NOqlgUXGK7JslJRQAdBQEMloJipBqKRqzQUDVhlQ45ZTthY+OryDamnFSxKLjEdk2Sk4oAOgoCGCwFxUg1FI1YoaFqwiodcsp2wsbGV5FtTDmpYlFwie2aJCcVAXQUBDBYCoqRaigasUJD1YRVOuTU+IRVsFFoqGqtujRjykkVS0xsyElVDXRiIoDBiqka4lgUTUuhoXyzVMSj0CCnvRqdrbHxVVxWMeWkikXBRXUdqHKKSUcVi6pO6FSeAAar8swrdkbFBa7QUDVhlQ45sYKV9iKMac6oYknLoLHxingUGqr+oNJR5aSqEzqVJ4DBqjzzip1RcYErNFQNS6VDThistBdhTHNGFUtaBhistQm8ODr7lVxVndCpPAEMVuWZV+yMikas0FAZI5UOOWGw0l6EMc0ZVSxpGWCwMFiqOVMrOhisAlda0YgVGipjpNIhJwxW2ss+pjkTUyxck6xgpb2Wamk8BqvA1VY0YoWGqgmrdMgJg5X2so9pzsQUC9ckBivttVRL4zFYBa62ohErNFRNWKVDThistJd9THMmpli4JjFYaa+lWhqPwSpwtRWNWKGhasIqHXLCYKW97GOaMzHFwjWJwUp7LdXSeAxWgautaMQKDVUTVumQEwYr7WUf05yJKRauSQxW2muplsZjsApcbUUjVmiomrBKh5wwWGkv+5jmTEyxcE1isNJeS7U0HoNV4GorGrFCQ9WEVTrkhMFKe9nHNGdiioVrEoOV9lqqpfEYrAJXW9GIFRqqJqzSIScMVtrLPqY5E1MsXJMYrLTXUi2Nx2AVuNqKRqzQUDVhlQ45YbDSXvYxzZmYYuGaxGClvZZqaTwGq8DVVjRihYaqCat0yAmDlfayj2nOxBQL1yQGK+21VEvjMVgFrraiESs0VE1YpUNOGKy0l31McyamWLgmMVhpr6VaGo/BKnC1FY1YoaFqwiodcsJgpb3sY5ozMcXCNYnBSnst1dJ4DFaBq61oxAoNVRNW6ZATBivtZR/TnIkpFq5JDFbaa6mWxmOwClxtRSNWaKiasEqHnDBYaS/7mOZMTLFwTWKw0l5LtTQeg1XgaisasUJD1YRVOuSEwUp72cc0Z2KKhWsSg5X2Wqql8RisAldb0YgVGqomrNIhJwxW2ss+pjkTUyxckxistNdSLY3HYBW42opGrNBQNWGVDjnVlsFS1FuhwfzN3owUsU4FfosqfGoYrAKXWNFsFBqqNxaVDjlhsBoi8OLofBgA5m+28ze2PlPgt6jCp4bBKnCJFY1YoaFqWCodcsr2DQq+8M2zgY2tzxT4LarwqWGwClxixRudQkPVsFQ65IQByLMBYP5mO39j6zMFfosqfGoYrAKXWNGIFRqqhqXSIads36DgC988G9jY+kyB36IKnxoGqwUlXrVqlU2aNMnGjh1rK1assC5duliPHj2sa9euq6k2NS6pRjlhKt7oFBqqhqXSIScMQJ4NAPM32/kbW58pp/dzTBwEMFgtqMPixYttxIgR1r17d+vQoYNNnDjR5s2bZ3379rVWrVrVKTc1bunSpYk0yglT0YgVGqqGpdIhp2zfoOAL3zwb2Nj6TDm9n2PiIIDBakEdZs+ebdOmTaszVIsWLbJRo0ZZv379rE2bNnXKTY1zQ5ZEo5wwFW90Cg1Vw1LpkBMGIM8GgPmb7fyNrc+U0/s5Jg4CGKwW1GHGjBk2ffp06927d1BZtmyZDRkyJBiudu3a1Sk3NW7hwoWJNMoJU9GIFRqqhqXSIads36DgC988G9jY+kw5vZ9j4iCAwWpBHSZMmGDz589fzWANHjzYevXqZZ06dapTbmrcnDlzEmkkCXPvvfdOMowxEIAABCAQMYEXX3wx4ugILSkBDFZSUg2Mi30FqwWpcSgEIAABCEAAAi0ggMFqAby5c+fa1KlTwwqWb2r3PVgjR460AQMGWNu2beuUmxrnK2BJNFoQJodCAAIQgAAEIFBhAhisFgD3TwcOGzbMevbsaR07drQpU6bYrFmzrH///ta6des65abG+b6tJBotCJNDIQABCEAAAhCoMAEMVguA+zOsxo8fb+PGjbOVK1da+/btbeDAgWH/lRun0n4sN1+NjWtKowWhcSgEIAABCEAAAlUkgMGqInxODQEIQAACEIBAMQlgsIpZV7KCAAQgAAEIQKCKBDBYVYTPqSEAAQhAAAIQKCYBDFYx60pWEIAABCAAAQhUkQAGq4rwOTUEIAABCEAAAsUkgMEqZl3JKmcEvvzyy/AstXXWWafqkX/00Ue23nrr2Te+8Y2qx0IAjRNgzjA7IBA3AQxW3PUpOzp/TMRvfvOb8CZ58MEH24Ybbli2luJAj8cfuLrZZptZ165dg5mo1stjef3118MXcu+yyy5VjeWLL76wJ5980h555BEbPny47bjjjtXCYqVYbrzxRrv66qvtsMMOq1osfmLmTMP4mTMNc/n000/t1VdftfXXXz/0GP9vNV8x9Zlqcqjlc2OwClj9N998066//nr70Y9+ZC+88EJYFbn88sur1nA8nmuvvdZ++MMf2h//+MdgaC699NKqrJDMnj07GBln84c//ME6dOhg5557bsVN1tdff21/+tOfbMSIEbbzzjvbeeedZ1tttVVVZuOasXzyySd24okn2r777luVePykzJm10TNnGp+Obqy8x/z4xz+2v/zlL/byyy/bddddZ9/85jerModj6TNVSZ6T1hHAYBVsMnz11Vc2ZMiQsPpwwAEH2NKlS4OZueyyy6xdu3ZVyfamm26y/fbbL8Tj8d16660hjvPPP7+ixuYf//hHaLrHH3+8fec73wlfbeSsrrrqKtt8880rysY5+BP899xzTzviiCMqeu41T/aLX/zC/Hs1L774Yttmm21CXCeffLJ17ty5anExZ9ZGz5xpeDr6de3X8THHHBOuJ39483333WdvvPFGVX6xjKnPVO0C5sSBAAarYBOh1IR32mknO+GEE8JKwO23326nn3667bbbbhU1NCW0vpp20EEHBYPlLzd9/n2N/hVDe+yxR8Uq4E/b999yTznllGAeXnnlFRszZoydeuqptuuuu1b8Nupzzz1nzz//fDB8/tR/X1HbZ599wu25SpobnzO+yrnuuuvaihUrwvmdkZvQar2YMw2TZ86szaWhOesrWD169Agr+aW+U6m5HFufqVTenGdtAhisAs6Kt956K7xh//Wvfw17nnzZ3G/N+W92/u8bb7xxZll7s/NbXwceeGCdmXv66afNl8zdVJX2Xj377LPhS66vvPLKit66dDPhMXzwwQc2dOjQsLJWKTZrQv/www/D91b6hvK+ffuam+Jp06bZo48+GlaRttxyy8zq1JhwaQXUV9UqcYuwofnisVVjzvjeJv9Tf3O/35ZzJv7dosyZhmdNpedMQ1Hcf//99re//c0uuOCC8IvChAkTwgr1e++9V5VVrJj6TMWbCCesI4DBKuhk8E+C+Zt0r169bLvttgtvEr6Mfsghh9g///M/Z5b1ggULwn4iN06l1aklS5bYJZdcEpqfbz71l8fnZs+NxQ477JBZPI0Ju9n0P96M/U3V4z322GNt7733rlgsfn6/FebfXdmtW7dw3mrFUj9pj8m/P7MUU5ZAGpovfr5qzBlfHXriiSfsmmuusY022sheeuml8IvBGWecERAwZxqfCZWcMw1FsXz58rDyOnPmzPALi/+C4Kuw3vO871Sjx8QyZ7K8ftFumgAGK4czpLHftP02T+lj/vPmzbPRo0cH47DJJpuELEeNGhXeOI888sjMsvYVGF+W91tupTcqP9nkyZPDipX/m6+g+cqF74c67bTTwsqN4pWES0Pn8TdON6NuPlWrNkljKf2mW4rLY3F+hx56qNTsJY3H4/DVozlz5oQVx6wfG9HYfKnUnPHzuLF6//33wx4e36949NFHh7lw5513hl8SGpoTRZ8zaeZLJeZMknh8tdE/oOG/NPknhD///POwSu3bI7zvqV5JYqlUn1HlhE42BDBY2XDNRLX0RrD99ts3+Zu2n9x/o/M3SL9Vd9xxx4U3zHvvvdeuuOKKzG49+cek3dCdddZZ9tBDD9n+++9vP/jBDwKL0uZ2b3pnn312+KSPb0T1DeZ+G7OlL2fjj6XwlbHGViDqn8P3PvktBP9ko38CyTd6q9ikjeXFF1+0+fPn18XiXPxTnyoubh6SzJkSH4/F96r5ny222KKlpWn0+KbmSyXmTCkwX6nyx2T43PVfTPxDGL7h/6677gqrsb7x31+1NGfSXEvOJqs5k6bneRyfffZZeATL7rvvHur161//2gYNGhRWJFv6ShtL1nOmpflwfPYEMFjZM5adofRG4M3fb68195u27z/w1RBfNnej48Ymy0cBuIl65513wi0vNy0333xzWKXaeuutAwP/ze9Xv/pVeDPzBqiMx9k8+OCD5htM/REMza1AuLm64YYbbPr06eF2gm+IVbEpJxZfQfNHahx11FHyWJx30jlTqpPHc/jhh8tW9Bq6CJqbL1nNGb8t6SsdvonfV+h8L5ybK1+98jkwcuTIsKLle/N8jN/G9g8dLF68uGbmTJprKcs5k7bn+S9Y3nN8FdY/5OOfVFb8ouI5po3Fj8myz8jeWBDKjAAGKzO0LRdu6o3AN9w29pt2y8+8tkLaZXF/8/Rbkm3btg2f0lPfamqMjX8iz98cGlqByIKLa+YhFjcPMc+ZrOdLqfZ+a9pZuJn1/Tl+K9ZvLflqXclQ+mqMm3/fe+XPSfNfFHzju+9n9Fvffguqpa88zJmYrqVqzN+Y+m9L5xvHV4cABqs63Js9a3NvBL4Zu7HftNVmxoNtbgNwQwn5pxgHDhwYlui//e1vN5tz0gFNsfE3TF+VamgFIgsueYnFzUPscyar+bLmvHLj76sav/3tb8MqsN8mnjJlir399tvhobO+v+qxxx4Lt5p8/vq88TnlL//UaUsNVl7mTEzXUqXnb2z9N2lvZFxcBDBYcdVjtWiaeyOoxG/a5WwArp+Ev1H5fit/HEFL35jq6zbFxm+zZb0CkcdY3DzEPmfU88VvGfntP58TbhjcLPlDVf2ZYyeddFJ4AK+bLH9G3Lhx4+yiiy4K+3X8ON/D6LeOs3hWG/O34cYbQ88rRRZTLBG/TRFaEwQwWJFMj3LeCPz7BbP8TdvRJN0A3BhGv/XjKwL+0elyX2nZ9OvXz5566qlMViDyHIubh9jnjGK+rDnPfOO6zwk3+f7QSd8Xc9ttt4XbyP6hC9/P6B8G+e///m8788wz6z7S778Y+C3ulu7Ny/OcielaynL+pq1RlrGU2yc5Lj4CGKyIalLOG4H6N+1yNwBncfutfmnSsvGPaWe1ApHnWPx5QLUyZ+rPH/9GA39TdJPlK1L1HxHi3yzgJuvdd9+1Pn36hA9IqF95njMxXUtZzN9SrdPWKMtY1PMPveoQwGBVh3ujZy3njUD1m3Zz+w78eUCVuMXUGJy0bFRcGoonz7F4Pio2sc+ZNU2WP4rDzZR/hL99+/Z1Zqq0guHfZefPZsvilec5o5ovimtJOX/XjCdtjbKMJYs5iGZlCWCwKss7PGBzza+Saegir9YbQXP7DrLeANxcObwBVotNTHWKKZbY50xDJsv3Xfmtwt69e9d9wtU/TVj/Yb3NzcVyfs78bZgaXMqZTRwTOwEMVoUr1NhXgzT2hpnlG0E5+w4qsQG4uZKUmnGWbJqLofTzWoslr3NmTZPlt4/9Iar+FS+bbrpp0nJLxtXanEkKDS5JSTEuLwQwWBWuVFNfDdKQycr6jaCcfQcxLIt7M86aTdKpUWux5HXO1K+nfyG6P0jUv39y/fXXT1pq2bhamzNJwcElKSnG5YEABivjKvmKlX8noD82YPPNN2/0q2QaC6MSbwTl7DvIGFsi+UqwSRTI/x9Ua7Hkdc4krWclxtXanEnKFC5JSTEudgIYrIwq5E/N9ufq+Bcc+8MKDz744PC4gqa+SiajUBLJxrQHIlHADKo6AeZM1UtAABCAQMQEMFji4vhXyjz55JM2YsSIsLdjzJgx9q1vfWuts1Tqq0HSpBfTHog0cTO2egSYM9Vjz5khAIG4CWCwhPVZvnx5+FoYN1b+BOif//zn4YuOzznnnAa/i69SXw2SJsWY9kCkiZux1SPAnKkee84MAQjESwCDJa7NypUrw6ZZ/7i3PzvmkksuCV8ku9NOOzV4JvVXgyjSiWkPhCIfNLInwJzJnjFngAAE8kUAg5VhvXzP1X333ReeEO37sFq1atXgrcKWfpVMhikgDQEIQAACEIBAGQQwWGVAS3PIkiVLwveg+W1C/x40XhCAAAQgAAEIFJ8ABqsCNX722WfDphBpswAACHBJREFUlzIPGzbM/Hu9eEEAAhCAAAQgUGwCGKwK1Lf0fW3+qIZu3bpV4IycAgIQgAAEIACBahLAYFWI/rJly2yDDTawjTfeuEJn5DQQgAAEIAABCFSLAAarWuQ5LwQgAAEIQAAChSWAwSpsaUkMAhCAAAQgAIFqEcBgVYs854UABCAAAQhAoLAEMFiFLS2JQQACEIAABCBQLQIYrGqR57wQgAAEIAABCBSWAAarsKUlMQhAAAIQgAAEqkUAg1Ut8pwXAhCAAAQgAIHCEsBgFba0JAYBCEAAAhCAQLUIYLCqRZ7zQgACEIAABCBQWAIYrMKWlsQgAAEIQAACEKgWAQxWtchzXghAAAIQgAAECksAg1XY0pIYBCAAAQhAAALVIoDBqhZ5zgsBCEAAAhCAQGEJYLAKW1oSg0DLCDz88MN27bXX2r333mu77757ndjs2bPtrLPOsttuu80OOOCAlp2kzKO/+uorGzJkSIit/mv//fe3q666yjp16tSk8t///ncbOnSonXfeebbNNtuUGcX/Hfbhhx/aoEGD7JJLLrEddtihxXoIQAAC+SeAwcp/DckAAnICbmBuvPFGmzp1ql1zzTW27777hnOsWLHCrrzyymBKjj/+eNtxxx3l504i+MknnwSDdeGFF9YZpFWrVtljjz1mr732WjA7rVq1SiIlGfPqq6/aLbfcYtdff71tuummEk1EIACBfBPAYOW7fkQPgUwIlAzMJptsYt/5znfshBNOCOd54YUXbN68ebbuuuvav/3bv9n6669v48aNszFjxoS/X3TRRfajH/0omJsFCxbYPffcYzvvvLMNHz7cDjnkELvsssts4403ts8//7zuOP9/X/n5wQ9+YF988UUwcCeeeGJYNXPT5Nrf/e53V1ste/vtt+3uu+8Ox/nxpdeMGTOCyXJT6MeWYvOfn3/++XbaaaeF2F588UX7zW9+Y/369bOlS5eGVa8pU6bYt7/97fD3vffeu9EY11lnnfAzP7+v4h144IG233772cKFCytu7DIpPqIQgICEAAZLghERCBSLgBuYO+64I5ijlStX2rnnnmuffvppMD+HHnqovfnmm/azn/3MRo8ebX67rVevXvbxxx/bwIEDrW/fvsEQuRm7+eab7fLLL7dddtkl3G784Q9/aHvttVc4zg3JxRdfHHSvvvrq8HdfEfNVoH322ScYMjdzfhvQjdRGG21UB9kN0u9//3vr06dP3b8tWrQonOOggw4KhvD++++3xYsXh9uAy5cvD8bJ89hpp53Mb39usMEG1q1bNxs1apS1bt3azjzzTPvzn/8cDJ3fPnzooYcajNFvAXr8rtmzZ09zU+dxOIPTTz+9WBOBbCAAgbIJYLDKRseBECguATcw//mf/2kHH3xwMDL9+/e3yZMn2xtvvBEMymeffRZWbtwY+Z/SPiZfMfJVLzc4/vf11lvPTjnlFCvtmTriiCNs++23D4bJzZAbKl9pGjZsWDBUfivSV6B8vGu4yfN9XnvuuedqsN0gXXrppav9W8eOHYPpO/roo8Nqmr/+8Y9/hFjd/N10003BBPk4P5+vmPkqmRskN19nnHFG+DdfEfPVt8Zi9Pjr5+0G003lT3/606rtSSvuTCQzCOSXAAYrv7UjcghkRqC0wuOrNQ8++GC49XfDDTeElZpf/vKXYZXITZDfVqu/38lNjBuYo446Kox3k9S5c2fzW44+zg2O35I76aST1ordz+MGy1e+3NT5LUg/l9/GKxkmP6i0P8yNlN++9NuKfqvOz+u3J/0Wnq8u+erZpEmT7Fvf+la49Td//vywT8pXq9bcv7VkyRIbP358yMeP85WvxmL0GOrn7efyW5K+euW58oIABCDgBDBYzAMIQGA1Am5gSis83/jGN8ItOl9d8lt6bmCuu+66sFL0/vvv27PPPmsDBgwIpuajjz4KK11uwnxFy1eofM/VZpttZn7L0Y2LGxvfhF7/uDXx+4bxu+66K9wSPO6442yPPfZYbUhDG9zdPPm5fGXJV8V8Be6BBx4IxsdXpGbNmhX+33/uBs/1PVY3YG6u/Nahv0orcK7RWIy+4lX/Z35u1/XbiltuuSWzCQIQgEAggMFiIkAAAo0aGL/F56Zou+22s1NPPdW+/PLLcNvOb8+5UXFT43us2rVrF/Yy+eMK/P9979Tjjz8ebrP5ipGvSvkf/9Sf335zM+LHbr755vboo4+G1SUfW9oc36NHj3Bb0MfUX73yQBva4F4yhW6M/JakG6z77rsvGCzfkO4GyHNwMzhz5sy6/VvPPfdc2HPlq20eixtLf9SD7xlrLEbff+bjnYubQNf++uuvg6Gsv0+MaQUBCNQ2AQxWbdef7CGwFoH6BsZvv/lq1Y9//OOwIby0N8tXf/zlKzluqPw2mY/xDeW+6vX000+bbzovbfr2lSFf1TryyCPDnivfz+UrYaXj/NZh6dOAy5YtC6tgfo6uXbuuFZ8btenTp4d9T/Vfvkp16623hpUyN2X+X199c7P0ve99L9xKdIP1yCOP1G1wd2PmY/w4f5199tkhZt8A31iMfozvE/PN+H6Lcrfddgt7zdaMh6kFAQjUNgEMVm3Xn+whEBUBN1+/+93v7A9/+EPYe1XJZ1lFBYJgIACB3BPAYOW+hCQAgWIQ8D1cvoLkK13+OAj2MxWjrmQBgVolgMGq1cqTNwQgAAEIQAACmRHAYGWGFmEIQAACEIAABGqVAAarVitP3hCAAAQgAAEIZEYAg5UZWoQhAAEIQAACEKhVAhisWq08eUMAAhCAAAQgkBkBDFZmaBGGAAQgAAEIQKBWCWCwarXy5A0BCEAAAhCAQGYEMFiZoUUYAhCAAAQgAIFaJYDBqtXKkzcEIAABCEAAApkR+H+U15cO+kGsWQAAAABJRU5ErkJggg=="/>
          <p:cNvSpPr>
            <a:spLocks noChangeAspect="1" noChangeArrowheads="1"/>
          </p:cNvSpPr>
          <p:nvPr/>
        </p:nvSpPr>
        <p:spPr bwMode="auto">
          <a:xfrm>
            <a:off x="3813175" y="3513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7936"/>
            <a:ext cx="9063381" cy="6796665"/>
          </a:xfrm>
          <a:prstGeom prst="rect">
            <a:avLst/>
          </a:prstGeom>
        </p:spPr>
      </p:pic>
      <p:pic>
        <p:nvPicPr>
          <p:cNvPr id="31" name="Picture 30" descr="IMG_0332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89175" y="1684337"/>
            <a:ext cx="2388095" cy="2544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5010327"/>
      </p:ext>
    </p:extLst>
  </p:cSld>
  <p:clrMapOvr>
    <a:masterClrMapping/>
  </p:clrMapOvr>
  <p:transition spd="slow" advClick="0" advTm="15000">
    <p:push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620688"/>
            <a:ext cx="7416823" cy="967331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What can I do to help Lawrence?</a:t>
            </a:r>
            <a:endParaRPr lang="en-AU" dirty="0"/>
          </a:p>
        </p:txBody>
      </p:sp>
      <p:pic>
        <p:nvPicPr>
          <p:cNvPr id="2050" name="Picture 2" descr="http://kia-buzz.com/wp-content/uploads/2011/11/How-to-Wash-Your-Car-Properly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844824"/>
            <a:ext cx="6225502" cy="412849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IMG_0332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688680">
            <a:off x="6763354" y="1245705"/>
            <a:ext cx="2172072" cy="2314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790028"/>
      </p:ext>
    </p:extLst>
  </p:cSld>
  <p:clrMapOvr>
    <a:masterClrMapping/>
  </p:clrMapOvr>
  <p:transition spd="slow" advClick="0" advTm="5000">
    <p:push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620688"/>
            <a:ext cx="7416823" cy="1202485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You are making a difference in Lawrence’s life!</a:t>
            </a:r>
            <a:endParaRPr lang="en-AU" dirty="0"/>
          </a:p>
        </p:txBody>
      </p:sp>
      <p:pic>
        <p:nvPicPr>
          <p:cNvPr id="3074" name="Picture 2" descr="http://www.raisinglemons.com/wp-content/uploads/2011/03/Elle-washing-window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853775"/>
            <a:ext cx="3024336" cy="427578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Africa trip  - 194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88024" y="1916832"/>
            <a:ext cx="3215204" cy="4207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0940405"/>
      </p:ext>
    </p:extLst>
  </p:cSld>
  <p:clrMapOvr>
    <a:masterClrMapping/>
  </p:clrMapOvr>
  <p:transition spd="slow" advClick="0" advTm="5000">
    <p:push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06253">
            <a:off x="988680" y="1215431"/>
            <a:ext cx="2024494" cy="1518022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764704"/>
            <a:ext cx="6965245" cy="895323"/>
          </a:xfrm>
        </p:spPr>
        <p:txBody>
          <a:bodyPr/>
          <a:lstStyle/>
          <a:p>
            <a:r>
              <a:rPr lang="en-AU" dirty="0" smtClean="0"/>
              <a:t>Lawrence appreciates you!</a:t>
            </a:r>
            <a:endParaRPr lang="en-AU" dirty="0"/>
          </a:p>
        </p:txBody>
      </p:sp>
      <p:pic>
        <p:nvPicPr>
          <p:cNvPr id="4098" name="Picture 2" descr="http://thumbs.dreamstime.com/z/kids-cleaning-room-using-vacuum-cleaner-2338546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21773" y="1601339"/>
            <a:ext cx="3431814" cy="46863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3.bp.blogspot.com/-P5cI5xfZeQU/Tb6g6eaiIBI/AAAAAAAABJg/XAmiSxcfw9A/s400/boy-mowing-law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7" y="3068960"/>
            <a:ext cx="4002021" cy="300151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4357074"/>
      </p:ext>
    </p:extLst>
  </p:cSld>
  <p:clrMapOvr>
    <a:masterClrMapping/>
  </p:clrMapOvr>
  <p:transition spd="slow" advClick="0" advTm="5000">
    <p:push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frica trip  - 194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31814">
            <a:off x="6178066" y="1472820"/>
            <a:ext cx="2160240" cy="1936044"/>
          </a:xfrm>
          <a:prstGeom prst="rect">
            <a:avLst/>
          </a:prstGeom>
        </p:spPr>
      </p:pic>
      <p:pic>
        <p:nvPicPr>
          <p:cNvPr id="6148" name="Picture 4" descr="http://img.hgtv.com/HGTV/2011/03/17/TS-78056533_man-kids-planting-plants_s4x3_l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2852936"/>
            <a:ext cx="4464496" cy="334837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://ehamilton.global2.vic.edu.au/files/2012/04/Happy-Holidays-Images-2b2tva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043752">
            <a:off x="1056401" y="1259327"/>
            <a:ext cx="2082846" cy="208284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764704"/>
            <a:ext cx="6965245" cy="895323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We need to cover the Christmas Holidays too!</a:t>
            </a:r>
            <a:endParaRPr lang="en-AU" dirty="0"/>
          </a:p>
        </p:txBody>
      </p:sp>
      <p:pic>
        <p:nvPicPr>
          <p:cNvPr id="1026" name="Picture 2" descr="http://www.banknotes.com/AU5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050043">
            <a:off x="960795" y="3974375"/>
            <a:ext cx="2016224" cy="187796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the-i.org/pics/money/5r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521280">
            <a:off x="6416198" y="4965558"/>
            <a:ext cx="2019538" cy="99608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://the-i.org/pics/money/5r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521280">
            <a:off x="3778255" y="2013230"/>
            <a:ext cx="2019538" cy="99608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3508795"/>
      </p:ext>
    </p:extLst>
  </p:cSld>
  <p:clrMapOvr>
    <a:masterClrMapping/>
  </p:clrMapOvr>
  <p:transition spd="slow" advClick="0" advTm="5000">
    <p:push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frica trip  - 194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605332">
            <a:off x="5037571" y="1233611"/>
            <a:ext cx="2334756" cy="305519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692696"/>
            <a:ext cx="6965245" cy="955234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Pray for Lawrence this week!</a:t>
            </a:r>
            <a:endParaRPr lang="en-AU" dirty="0"/>
          </a:p>
        </p:txBody>
      </p:sp>
      <p:pic>
        <p:nvPicPr>
          <p:cNvPr id="5124" name="Picture 4" descr="http://www.visualphotos.com/photo/1x9059335/young_boy_praying_before_bed_14sf0013r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3236904"/>
            <a:ext cx="4607074" cy="321077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://www.turnbacktogod.com/wp-content/uploads/2008/11/thanksgiving-prayer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907325">
            <a:off x="994395" y="1765987"/>
            <a:ext cx="3810000" cy="27717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5774084"/>
      </p:ext>
    </p:extLst>
  </p:cSld>
  <p:clrMapOvr>
    <a:masterClrMapping/>
  </p:clrMapOvr>
  <p:transition spd="slow" advClick="0" advTm="5000">
    <p:push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1516</TotalTime>
  <Words>45</Words>
  <Application>Microsoft Macintosh PowerPoint</Application>
  <PresentationFormat>On-screen Show (4:3)</PresentationFormat>
  <Paragraphs>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Brush Script MT</vt:lpstr>
      <vt:lpstr>Constantia</vt:lpstr>
      <vt:lpstr>Franklin Gothic Book</vt:lpstr>
      <vt:lpstr>Rage Italic</vt:lpstr>
      <vt:lpstr>Pushpin</vt:lpstr>
      <vt:lpstr>Our GCCC  Sponsor Child -  Lawrence</vt:lpstr>
      <vt:lpstr>Building a future for children in Zimbabwe</vt:lpstr>
      <vt:lpstr>PowerPoint Presentation</vt:lpstr>
      <vt:lpstr>What can I do to help Lawrence?</vt:lpstr>
      <vt:lpstr>You are making a difference in Lawrence’s life!</vt:lpstr>
      <vt:lpstr>Lawrence appreciates you!</vt:lpstr>
      <vt:lpstr>We need to cover the Christmas Holidays too!</vt:lpstr>
      <vt:lpstr>Pray for Lawrence this week!</vt:lpstr>
    </vt:vector>
  </TitlesOfParts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GCCC Sponsor Child</dc:title>
  <dc:creator>nicole.jen</dc:creator>
  <cp:lastModifiedBy>Microsoft Office User</cp:lastModifiedBy>
  <cp:revision>38</cp:revision>
  <dcterms:created xsi:type="dcterms:W3CDTF">2014-03-23T21:36:37Z</dcterms:created>
  <dcterms:modified xsi:type="dcterms:W3CDTF">2017-10-18T01:35:52Z</dcterms:modified>
</cp:coreProperties>
</file>